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6" r:id="rId4"/>
  </p:sldMasterIdLst>
  <p:notesMasterIdLst>
    <p:notesMasterId r:id="rId44"/>
  </p:notesMasterIdLst>
  <p:handoutMasterIdLst>
    <p:handoutMasterId r:id="rId45"/>
  </p:handoutMasterIdLst>
  <p:sldIdLst>
    <p:sldId id="300" r:id="rId5"/>
    <p:sldId id="351" r:id="rId6"/>
    <p:sldId id="302" r:id="rId7"/>
    <p:sldId id="305" r:id="rId8"/>
    <p:sldId id="309" r:id="rId9"/>
    <p:sldId id="311" r:id="rId10"/>
    <p:sldId id="310" r:id="rId11"/>
    <p:sldId id="318" r:id="rId12"/>
    <p:sldId id="319" r:id="rId13"/>
    <p:sldId id="321" r:id="rId14"/>
    <p:sldId id="307" r:id="rId15"/>
    <p:sldId id="338" r:id="rId16"/>
    <p:sldId id="297" r:id="rId17"/>
    <p:sldId id="299" r:id="rId18"/>
    <p:sldId id="335" r:id="rId19"/>
    <p:sldId id="314" r:id="rId20"/>
    <p:sldId id="315" r:id="rId21"/>
    <p:sldId id="316" r:id="rId22"/>
    <p:sldId id="339" r:id="rId23"/>
    <p:sldId id="312" r:id="rId24"/>
    <p:sldId id="322" r:id="rId25"/>
    <p:sldId id="346" r:id="rId26"/>
    <p:sldId id="347" r:id="rId27"/>
    <p:sldId id="334" r:id="rId28"/>
    <p:sldId id="337" r:id="rId29"/>
    <p:sldId id="348" r:id="rId30"/>
    <p:sldId id="342" r:id="rId31"/>
    <p:sldId id="343" r:id="rId32"/>
    <p:sldId id="344" r:id="rId33"/>
    <p:sldId id="349" r:id="rId34"/>
    <p:sldId id="332" r:id="rId35"/>
    <p:sldId id="336" r:id="rId36"/>
    <p:sldId id="350" r:id="rId37"/>
    <p:sldId id="341" r:id="rId38"/>
    <p:sldId id="345" r:id="rId39"/>
    <p:sldId id="354" r:id="rId40"/>
    <p:sldId id="352" r:id="rId41"/>
    <p:sldId id="353" r:id="rId42"/>
    <p:sldId id="340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10" userDrawn="1">
          <p15:clr>
            <a:srgbClr val="A4A3A4"/>
          </p15:clr>
        </p15:guide>
        <p15:guide id="2" pos="746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ichard Aston" initials="RA" lastIdx="1" clrIdx="0">
    <p:extLst>
      <p:ext uri="{19B8F6BF-5375-455C-9EA6-DF929625EA0E}">
        <p15:presenceInfo xmlns:p15="http://schemas.microsoft.com/office/powerpoint/2012/main" userId="Richard Ast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613"/>
    <a:srgbClr val="3A3A3A"/>
    <a:srgbClr val="000000"/>
    <a:srgbClr val="009A44"/>
    <a:srgbClr val="41B6ED"/>
    <a:srgbClr val="B7FFD8"/>
    <a:srgbClr val="E9B01F"/>
    <a:srgbClr val="FFFFFF"/>
    <a:srgbClr val="005693"/>
    <a:srgbClr val="1D2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Medium Style 3 –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505E3EF-67EA-436B-97B2-0124C06EBD24}" styleName="Medium Style 4 –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9"/>
    <p:restoredTop sz="94653"/>
  </p:normalViewPr>
  <p:slideViewPr>
    <p:cSldViewPr snapToGrid="0" snapToObjects="1">
      <p:cViewPr varScale="1">
        <p:scale>
          <a:sx n="138" d="100"/>
          <a:sy n="138" d="100"/>
        </p:scale>
        <p:origin x="176" y="856"/>
      </p:cViewPr>
      <p:guideLst>
        <p:guide orient="horz" pos="4110"/>
        <p:guide pos="746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commentAuthors" Target="commentAuthor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useppe Zizza" userId="S::giuseppe.zizza@betvictor.com::945d6e2d-433f-4b5e-a6b7-c34e775fb6e3" providerId="AD" clId="Web-{3AEF3DE7-D0D5-F8FF-8DE5-FDAF2095B475}"/>
    <pc:docChg chg="modSld">
      <pc:chgData name="Giuseppe Zizza" userId="S::giuseppe.zizza@betvictor.com::945d6e2d-433f-4b5e-a6b7-c34e775fb6e3" providerId="AD" clId="Web-{3AEF3DE7-D0D5-F8FF-8DE5-FDAF2095B475}" dt="2022-05-04T08:56:53.349" v="1" actId="20577"/>
      <pc:docMkLst>
        <pc:docMk/>
      </pc:docMkLst>
      <pc:sldChg chg="modSp">
        <pc:chgData name="Giuseppe Zizza" userId="S::giuseppe.zizza@betvictor.com::945d6e2d-433f-4b5e-a6b7-c34e775fb6e3" providerId="AD" clId="Web-{3AEF3DE7-D0D5-F8FF-8DE5-FDAF2095B475}" dt="2022-05-04T08:55:50.926" v="0" actId="20577"/>
        <pc:sldMkLst>
          <pc:docMk/>
          <pc:sldMk cId="989050680" sldId="334"/>
        </pc:sldMkLst>
        <pc:spChg chg="mod">
          <ac:chgData name="Giuseppe Zizza" userId="S::giuseppe.zizza@betvictor.com::945d6e2d-433f-4b5e-a6b7-c34e775fb6e3" providerId="AD" clId="Web-{3AEF3DE7-D0D5-F8FF-8DE5-FDAF2095B475}" dt="2022-05-04T08:55:50.926" v="0" actId="20577"/>
          <ac:spMkLst>
            <pc:docMk/>
            <pc:sldMk cId="989050680" sldId="334"/>
            <ac:spMk id="7" creationId="{5AFE8FE7-B4AE-4A79-8BE2-DE1761D85F0E}"/>
          </ac:spMkLst>
        </pc:spChg>
      </pc:sldChg>
      <pc:sldChg chg="modSp">
        <pc:chgData name="Giuseppe Zizza" userId="S::giuseppe.zizza@betvictor.com::945d6e2d-433f-4b5e-a6b7-c34e775fb6e3" providerId="AD" clId="Web-{3AEF3DE7-D0D5-F8FF-8DE5-FDAF2095B475}" dt="2022-05-04T08:56:53.349" v="1" actId="20577"/>
        <pc:sldMkLst>
          <pc:docMk/>
          <pc:sldMk cId="3624749848" sldId="343"/>
        </pc:sldMkLst>
        <pc:spChg chg="mod">
          <ac:chgData name="Giuseppe Zizza" userId="S::giuseppe.zizza@betvictor.com::945d6e2d-433f-4b5e-a6b7-c34e775fb6e3" providerId="AD" clId="Web-{3AEF3DE7-D0D5-F8FF-8DE5-FDAF2095B475}" dt="2022-05-04T08:56:53.349" v="1" actId="20577"/>
          <ac:spMkLst>
            <pc:docMk/>
            <pc:sldMk cId="3624749848" sldId="343"/>
            <ac:spMk id="13" creationId="{8CA932D8-7900-46F4-934F-E4B9636A8D79}"/>
          </ac:spMkLst>
        </pc:spChg>
      </pc:sldChg>
    </pc:docChg>
  </pc:docChgLst>
  <pc:docChgLst>
    <pc:chgData name="Isabelle Luo" userId="S::isabelle.luo@a2dentertainment.com::077f1b94-cf6d-4043-9219-6535e592f7cd" providerId="AD" clId="Web-{5903C554-2E0D-4B6B-269B-C42BB469097D}"/>
    <pc:docChg chg="modSld">
      <pc:chgData name="Isabelle Luo" userId="S::isabelle.luo@a2dentertainment.com::077f1b94-cf6d-4043-9219-6535e592f7cd" providerId="AD" clId="Web-{5903C554-2E0D-4B6B-269B-C42BB469097D}" dt="2022-06-14T07:59:26.569" v="10" actId="20577"/>
      <pc:docMkLst>
        <pc:docMk/>
      </pc:docMkLst>
      <pc:sldChg chg="modSp">
        <pc:chgData name="Isabelle Luo" userId="S::isabelle.luo@a2dentertainment.com::077f1b94-cf6d-4043-9219-6535e592f7cd" providerId="AD" clId="Web-{5903C554-2E0D-4B6B-269B-C42BB469097D}" dt="2022-06-14T07:59:26.569" v="10" actId="20577"/>
        <pc:sldMkLst>
          <pc:docMk/>
          <pc:sldMk cId="4107574511" sldId="321"/>
        </pc:sldMkLst>
        <pc:spChg chg="mod">
          <ac:chgData name="Isabelle Luo" userId="S::isabelle.luo@a2dentertainment.com::077f1b94-cf6d-4043-9219-6535e592f7cd" providerId="AD" clId="Web-{5903C554-2E0D-4B6B-269B-C42BB469097D}" dt="2022-06-14T07:59:26.569" v="10" actId="20577"/>
          <ac:spMkLst>
            <pc:docMk/>
            <pc:sldMk cId="4107574511" sldId="321"/>
            <ac:spMk id="2" creationId="{74173096-490C-4D27-8167-C33226A9D18B}"/>
          </ac:spMkLst>
        </pc:spChg>
      </pc:sldChg>
    </pc:docChg>
  </pc:docChgLst>
  <pc:docChgLst>
    <pc:chgData name="Gabriel de Kadt" userId="b8ebd2bd-08c2-4da3-ba4e-833ece8c4472" providerId="ADAL" clId="{C0D3BDE3-6253-5D4C-8379-F6198CA48A58}"/>
    <pc:docChg chg="undo custSel addSld delSld modSld">
      <pc:chgData name="Gabriel de Kadt" userId="b8ebd2bd-08c2-4da3-ba4e-833ece8c4472" providerId="ADAL" clId="{C0D3BDE3-6253-5D4C-8379-F6198CA48A58}" dt="2022-07-06T16:19:59.426" v="259" actId="1076"/>
      <pc:docMkLst>
        <pc:docMk/>
      </pc:docMkLst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2831854682" sldId="297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445865188" sldId="299"/>
        </pc:sldMkLst>
      </pc:sldChg>
      <pc:sldChg chg="modSp add del mod">
        <pc:chgData name="Gabriel de Kadt" userId="b8ebd2bd-08c2-4da3-ba4e-833ece8c4472" providerId="ADAL" clId="{C0D3BDE3-6253-5D4C-8379-F6198CA48A58}" dt="2022-07-06T12:09:45.119" v="24" actId="20577"/>
        <pc:sldMkLst>
          <pc:docMk/>
          <pc:sldMk cId="1415594836" sldId="300"/>
        </pc:sldMkLst>
        <pc:spChg chg="mod">
          <ac:chgData name="Gabriel de Kadt" userId="b8ebd2bd-08c2-4da3-ba4e-833ece8c4472" providerId="ADAL" clId="{C0D3BDE3-6253-5D4C-8379-F6198CA48A58}" dt="2022-07-06T12:09:45.119" v="24" actId="20577"/>
          <ac:spMkLst>
            <pc:docMk/>
            <pc:sldMk cId="1415594836" sldId="300"/>
            <ac:spMk id="2" creationId="{9A26B913-A761-4147-9DCA-FBF7E8355439}"/>
          </ac:spMkLst>
        </pc:spChg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1346349254" sldId="302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1027740813" sldId="305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290027509" sldId="307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572613694" sldId="309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253490500" sldId="310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3940343759" sldId="311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2258700117" sldId="312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1521713798" sldId="314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2980484681" sldId="315"/>
        </pc:sldMkLst>
      </pc:sldChg>
      <pc:sldChg chg="modSp add del mod">
        <pc:chgData name="Gabriel de Kadt" userId="b8ebd2bd-08c2-4da3-ba4e-833ece8c4472" providerId="ADAL" clId="{C0D3BDE3-6253-5D4C-8379-F6198CA48A58}" dt="2022-07-06T12:08:53.583" v="19"/>
        <pc:sldMkLst>
          <pc:docMk/>
          <pc:sldMk cId="1087270372" sldId="316"/>
        </pc:sldMkLst>
        <pc:spChg chg="mod">
          <ac:chgData name="Gabriel de Kadt" userId="b8ebd2bd-08c2-4da3-ba4e-833ece8c4472" providerId="ADAL" clId="{C0D3BDE3-6253-5D4C-8379-F6198CA48A58}" dt="2022-06-03T10:22:06.299" v="4" actId="20577"/>
          <ac:spMkLst>
            <pc:docMk/>
            <pc:sldMk cId="1087270372" sldId="316"/>
            <ac:spMk id="3" creationId="{7FC86C2A-33FF-C6C9-6DC9-01A378F91A89}"/>
          </ac:spMkLst>
        </pc:spChg>
        <pc:spChg chg="mod">
          <ac:chgData name="Gabriel de Kadt" userId="b8ebd2bd-08c2-4da3-ba4e-833ece8c4472" providerId="ADAL" clId="{C0D3BDE3-6253-5D4C-8379-F6198CA48A58}" dt="2022-06-03T10:24:28.284" v="17" actId="20577"/>
          <ac:spMkLst>
            <pc:docMk/>
            <pc:sldMk cId="1087270372" sldId="316"/>
            <ac:spMk id="14" creationId="{FA942F1F-F60C-E652-ADF8-85B2A0F3D1DA}"/>
          </ac:spMkLst>
        </pc:spChg>
      </pc:sldChg>
      <pc:sldChg chg="del">
        <pc:chgData name="Gabriel de Kadt" userId="b8ebd2bd-08c2-4da3-ba4e-833ece8c4472" providerId="ADAL" clId="{C0D3BDE3-6253-5D4C-8379-F6198CA48A58}" dt="2022-07-06T12:08:47.671" v="18" actId="2696"/>
        <pc:sldMkLst>
          <pc:docMk/>
          <pc:sldMk cId="3189533961" sldId="317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3467677030" sldId="318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1888035918" sldId="319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4107574511" sldId="321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207883422" sldId="322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2421062459" sldId="332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989050680" sldId="334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2492658715" sldId="335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4081343670" sldId="336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591758591" sldId="337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2614465835" sldId="338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1211548851" sldId="339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1365701107" sldId="340"/>
        </pc:sldMkLst>
      </pc:sldChg>
      <pc:sldChg chg="modSp add del mod">
        <pc:chgData name="Gabriel de Kadt" userId="b8ebd2bd-08c2-4da3-ba4e-833ece8c4472" providerId="ADAL" clId="{C0D3BDE3-6253-5D4C-8379-F6198CA48A58}" dt="2022-07-06T16:17:38.709" v="235" actId="20577"/>
        <pc:sldMkLst>
          <pc:docMk/>
          <pc:sldMk cId="2462519318" sldId="341"/>
        </pc:sldMkLst>
        <pc:spChg chg="mod">
          <ac:chgData name="Gabriel de Kadt" userId="b8ebd2bd-08c2-4da3-ba4e-833ece8c4472" providerId="ADAL" clId="{C0D3BDE3-6253-5D4C-8379-F6198CA48A58}" dt="2022-07-06T16:17:38.709" v="235" actId="20577"/>
          <ac:spMkLst>
            <pc:docMk/>
            <pc:sldMk cId="2462519318" sldId="341"/>
            <ac:spMk id="7" creationId="{57ECE106-3A09-4E51-9627-BEACB3996207}"/>
          </ac:spMkLst>
        </pc:spChg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1340942683" sldId="342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3624749848" sldId="343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334640664" sldId="344"/>
        </pc:sldMkLst>
      </pc:sldChg>
      <pc:sldChg chg="modSp add del mod">
        <pc:chgData name="Gabriel de Kadt" userId="b8ebd2bd-08c2-4da3-ba4e-833ece8c4472" providerId="ADAL" clId="{C0D3BDE3-6253-5D4C-8379-F6198CA48A58}" dt="2022-07-06T16:17:44.377" v="241" actId="20577"/>
        <pc:sldMkLst>
          <pc:docMk/>
          <pc:sldMk cId="3484941994" sldId="345"/>
        </pc:sldMkLst>
        <pc:spChg chg="mod">
          <ac:chgData name="Gabriel de Kadt" userId="b8ebd2bd-08c2-4da3-ba4e-833ece8c4472" providerId="ADAL" clId="{C0D3BDE3-6253-5D4C-8379-F6198CA48A58}" dt="2022-07-06T16:17:44.377" v="241" actId="20577"/>
          <ac:spMkLst>
            <pc:docMk/>
            <pc:sldMk cId="3484941994" sldId="345"/>
            <ac:spMk id="7" creationId="{57ECE106-3A09-4E51-9627-BEACB3996207}"/>
          </ac:spMkLst>
        </pc:spChg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1682847274" sldId="346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1244152965" sldId="347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3650347708" sldId="348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2326154321" sldId="349"/>
        </pc:sldMkLst>
      </pc:sldChg>
      <pc:sldChg chg="add del">
        <pc:chgData name="Gabriel de Kadt" userId="b8ebd2bd-08c2-4da3-ba4e-833ece8c4472" providerId="ADAL" clId="{C0D3BDE3-6253-5D4C-8379-F6198CA48A58}" dt="2022-07-06T12:08:53.583" v="19"/>
        <pc:sldMkLst>
          <pc:docMk/>
          <pc:sldMk cId="4104656660" sldId="350"/>
        </pc:sldMkLst>
      </pc:sldChg>
      <pc:sldChg chg="modSp add mod">
        <pc:chgData name="Gabriel de Kadt" userId="b8ebd2bd-08c2-4da3-ba4e-833ece8c4472" providerId="ADAL" clId="{C0D3BDE3-6253-5D4C-8379-F6198CA48A58}" dt="2022-07-06T15:44:34.363" v="160" actId="20577"/>
        <pc:sldMkLst>
          <pc:docMk/>
          <pc:sldMk cId="3460933946" sldId="351"/>
        </pc:sldMkLst>
        <pc:spChg chg="mod">
          <ac:chgData name="Gabriel de Kadt" userId="b8ebd2bd-08c2-4da3-ba4e-833ece8c4472" providerId="ADAL" clId="{C0D3BDE3-6253-5D4C-8379-F6198CA48A58}" dt="2022-07-06T15:44:34.363" v="160" actId="20577"/>
          <ac:spMkLst>
            <pc:docMk/>
            <pc:sldMk cId="3460933946" sldId="351"/>
            <ac:spMk id="6" creationId="{0C9D6E34-A529-D94E-4C28-53619EDDF4D1}"/>
          </ac:spMkLst>
        </pc:spChg>
      </pc:sldChg>
      <pc:sldChg chg="add">
        <pc:chgData name="Gabriel de Kadt" userId="b8ebd2bd-08c2-4da3-ba4e-833ece8c4472" providerId="ADAL" clId="{C0D3BDE3-6253-5D4C-8379-F6198CA48A58}" dt="2022-07-06T12:08:53.583" v="19"/>
        <pc:sldMkLst>
          <pc:docMk/>
          <pc:sldMk cId="247253919" sldId="352"/>
        </pc:sldMkLst>
      </pc:sldChg>
      <pc:sldChg chg="addSp delSp modSp add mod">
        <pc:chgData name="Gabriel de Kadt" userId="b8ebd2bd-08c2-4da3-ba4e-833ece8c4472" providerId="ADAL" clId="{C0D3BDE3-6253-5D4C-8379-F6198CA48A58}" dt="2022-07-06T12:32:13.176" v="130" actId="20577"/>
        <pc:sldMkLst>
          <pc:docMk/>
          <pc:sldMk cId="1541978708" sldId="353"/>
        </pc:sldMkLst>
        <pc:spChg chg="mod">
          <ac:chgData name="Gabriel de Kadt" userId="b8ebd2bd-08c2-4da3-ba4e-833ece8c4472" providerId="ADAL" clId="{C0D3BDE3-6253-5D4C-8379-F6198CA48A58}" dt="2022-07-06T12:31:43.700" v="91" actId="20577"/>
          <ac:spMkLst>
            <pc:docMk/>
            <pc:sldMk cId="1541978708" sldId="353"/>
            <ac:spMk id="7" creationId="{57ECE106-3A09-4E51-9627-BEACB3996207}"/>
          </ac:spMkLst>
        </pc:spChg>
        <pc:spChg chg="mod">
          <ac:chgData name="Gabriel de Kadt" userId="b8ebd2bd-08c2-4da3-ba4e-833ece8c4472" providerId="ADAL" clId="{C0D3BDE3-6253-5D4C-8379-F6198CA48A58}" dt="2022-07-06T12:30:32.413" v="53" actId="1076"/>
          <ac:spMkLst>
            <pc:docMk/>
            <pc:sldMk cId="1541978708" sldId="353"/>
            <ac:spMk id="11" creationId="{910CA2AC-C8BE-47B9-B142-CDE08C566991}"/>
          </ac:spMkLst>
        </pc:spChg>
        <pc:spChg chg="add mod">
          <ac:chgData name="Gabriel de Kadt" userId="b8ebd2bd-08c2-4da3-ba4e-833ece8c4472" providerId="ADAL" clId="{C0D3BDE3-6253-5D4C-8379-F6198CA48A58}" dt="2022-07-06T12:32:13.176" v="130" actId="20577"/>
          <ac:spMkLst>
            <pc:docMk/>
            <pc:sldMk cId="1541978708" sldId="353"/>
            <ac:spMk id="16" creationId="{52436BE8-A92B-A5EA-E2BF-6D9DF9A6E495}"/>
          </ac:spMkLst>
        </pc:spChg>
        <pc:picChg chg="add mod">
          <ac:chgData name="Gabriel de Kadt" userId="b8ebd2bd-08c2-4da3-ba4e-833ece8c4472" providerId="ADAL" clId="{C0D3BDE3-6253-5D4C-8379-F6198CA48A58}" dt="2022-07-06T12:15:15.980" v="29" actId="1076"/>
          <ac:picMkLst>
            <pc:docMk/>
            <pc:sldMk cId="1541978708" sldId="353"/>
            <ac:picMk id="3" creationId="{C932885D-6C43-4FC6-9DAA-22D876A4C256}"/>
          </ac:picMkLst>
        </pc:picChg>
        <pc:picChg chg="add del mod">
          <ac:chgData name="Gabriel de Kadt" userId="b8ebd2bd-08c2-4da3-ba4e-833ece8c4472" providerId="ADAL" clId="{C0D3BDE3-6253-5D4C-8379-F6198CA48A58}" dt="2022-07-06T12:30:10.209" v="41" actId="478"/>
          <ac:picMkLst>
            <pc:docMk/>
            <pc:sldMk cId="1541978708" sldId="353"/>
            <ac:picMk id="5" creationId="{3AD96148-E7A1-0C12-E6D9-E9A827636E59}"/>
          </ac:picMkLst>
        </pc:picChg>
        <pc:picChg chg="add del mod">
          <ac:chgData name="Gabriel de Kadt" userId="b8ebd2bd-08c2-4da3-ba4e-833ece8c4472" providerId="ADAL" clId="{C0D3BDE3-6253-5D4C-8379-F6198CA48A58}" dt="2022-07-06T12:30:10.209" v="41" actId="478"/>
          <ac:picMkLst>
            <pc:docMk/>
            <pc:sldMk cId="1541978708" sldId="353"/>
            <ac:picMk id="8" creationId="{CED611B0-1373-8216-CAA2-95B5D6EDC6F7}"/>
          </ac:picMkLst>
        </pc:picChg>
        <pc:picChg chg="add mod">
          <ac:chgData name="Gabriel de Kadt" userId="b8ebd2bd-08c2-4da3-ba4e-833ece8c4472" providerId="ADAL" clId="{C0D3BDE3-6253-5D4C-8379-F6198CA48A58}" dt="2022-07-06T12:31:07.704" v="58" actId="1076"/>
          <ac:picMkLst>
            <pc:docMk/>
            <pc:sldMk cId="1541978708" sldId="353"/>
            <ac:picMk id="13" creationId="{EB1C5499-7D8C-0E72-619C-B3D1BE09A88D}"/>
          </ac:picMkLst>
        </pc:picChg>
        <pc:picChg chg="add mod">
          <ac:chgData name="Gabriel de Kadt" userId="b8ebd2bd-08c2-4da3-ba4e-833ece8c4472" providerId="ADAL" clId="{C0D3BDE3-6253-5D4C-8379-F6198CA48A58}" dt="2022-07-06T12:30:50.897" v="56" actId="1076"/>
          <ac:picMkLst>
            <pc:docMk/>
            <pc:sldMk cId="1541978708" sldId="353"/>
            <ac:picMk id="15" creationId="{74092661-7738-67BA-7B3B-3437FE42AD60}"/>
          </ac:picMkLst>
        </pc:picChg>
      </pc:sldChg>
      <pc:sldChg chg="addSp delSp modSp add mod">
        <pc:chgData name="Gabriel de Kadt" userId="b8ebd2bd-08c2-4da3-ba4e-833ece8c4472" providerId="ADAL" clId="{C0D3BDE3-6253-5D4C-8379-F6198CA48A58}" dt="2022-07-06T16:19:59.426" v="259" actId="1076"/>
        <pc:sldMkLst>
          <pc:docMk/>
          <pc:sldMk cId="1534793442" sldId="354"/>
        </pc:sldMkLst>
        <pc:spChg chg="mod">
          <ac:chgData name="Gabriel de Kadt" userId="b8ebd2bd-08c2-4da3-ba4e-833ece8c4472" providerId="ADAL" clId="{C0D3BDE3-6253-5D4C-8379-F6198CA48A58}" dt="2022-07-06T16:15:39.312" v="215" actId="20577"/>
          <ac:spMkLst>
            <pc:docMk/>
            <pc:sldMk cId="1534793442" sldId="354"/>
            <ac:spMk id="7" creationId="{57ECE106-3A09-4E51-9627-BEACB3996207}"/>
          </ac:spMkLst>
        </pc:spChg>
        <pc:spChg chg="mod">
          <ac:chgData name="Gabriel de Kadt" userId="b8ebd2bd-08c2-4da3-ba4e-833ece8c4472" providerId="ADAL" clId="{C0D3BDE3-6253-5D4C-8379-F6198CA48A58}" dt="2022-07-06T16:19:08.213" v="253" actId="1076"/>
          <ac:spMkLst>
            <pc:docMk/>
            <pc:sldMk cId="1534793442" sldId="354"/>
            <ac:spMk id="11" creationId="{910CA2AC-C8BE-47B9-B142-CDE08C566991}"/>
          </ac:spMkLst>
        </pc:spChg>
        <pc:picChg chg="add mod modCrop">
          <ac:chgData name="Gabriel de Kadt" userId="b8ebd2bd-08c2-4da3-ba4e-833ece8c4472" providerId="ADAL" clId="{C0D3BDE3-6253-5D4C-8379-F6198CA48A58}" dt="2022-07-06T16:19:46.656" v="257" actId="1076"/>
          <ac:picMkLst>
            <pc:docMk/>
            <pc:sldMk cId="1534793442" sldId="354"/>
            <ac:picMk id="3" creationId="{40DF5DAF-5464-3D26-9552-F101068BFB49}"/>
          </ac:picMkLst>
        </pc:picChg>
        <pc:picChg chg="add mod">
          <ac:chgData name="Gabriel de Kadt" userId="b8ebd2bd-08c2-4da3-ba4e-833ece8c4472" providerId="ADAL" clId="{C0D3BDE3-6253-5D4C-8379-F6198CA48A58}" dt="2022-07-06T16:19:53.372" v="258" actId="1076"/>
          <ac:picMkLst>
            <pc:docMk/>
            <pc:sldMk cId="1534793442" sldId="354"/>
            <ac:picMk id="5" creationId="{F2731840-A247-8DEF-C1E8-75B8407B7965}"/>
          </ac:picMkLst>
        </pc:picChg>
        <pc:picChg chg="add del mod">
          <ac:chgData name="Gabriel de Kadt" userId="b8ebd2bd-08c2-4da3-ba4e-833ece8c4472" providerId="ADAL" clId="{C0D3BDE3-6253-5D4C-8379-F6198CA48A58}" dt="2022-07-06T16:16:26.202" v="222" actId="478"/>
          <ac:picMkLst>
            <pc:docMk/>
            <pc:sldMk cId="1534793442" sldId="354"/>
            <ac:picMk id="8" creationId="{12486172-54BD-D488-59DD-2398AB6E27E9}"/>
          </ac:picMkLst>
        </pc:picChg>
        <pc:picChg chg="del">
          <ac:chgData name="Gabriel de Kadt" userId="b8ebd2bd-08c2-4da3-ba4e-833ece8c4472" providerId="ADAL" clId="{C0D3BDE3-6253-5D4C-8379-F6198CA48A58}" dt="2022-07-06T16:00:35.291" v="162" actId="478"/>
          <ac:picMkLst>
            <pc:docMk/>
            <pc:sldMk cId="1534793442" sldId="354"/>
            <ac:picMk id="13" creationId="{DF3839E1-3538-48AE-A75E-E6063874873B}"/>
          </ac:picMkLst>
        </pc:picChg>
        <pc:picChg chg="add mod">
          <ac:chgData name="Gabriel de Kadt" userId="b8ebd2bd-08c2-4da3-ba4e-833ece8c4472" providerId="ADAL" clId="{C0D3BDE3-6253-5D4C-8379-F6198CA48A58}" dt="2022-07-06T16:19:59.426" v="259" actId="1076"/>
          <ac:picMkLst>
            <pc:docMk/>
            <pc:sldMk cId="1534793442" sldId="354"/>
            <ac:picMk id="14" creationId="{30E7BBC1-5EFA-1FA9-8998-D179BE52763A}"/>
          </ac:picMkLst>
        </pc:picChg>
      </pc:sldChg>
    </pc:docChg>
  </pc:docChgLst>
  <pc:docChgLst>
    <pc:chgData name="Isabelle Luo" userId="S::isabelle.luo@a2dentertainment.com::077f1b94-cf6d-4043-9219-6535e592f7cd" providerId="AD" clId="Web-{FD1FE57A-E66D-E64A-9C11-842F890DB7AE}"/>
    <pc:docChg chg="modSld">
      <pc:chgData name="Isabelle Luo" userId="S::isabelle.luo@a2dentertainment.com::077f1b94-cf6d-4043-9219-6535e592f7cd" providerId="AD" clId="Web-{FD1FE57A-E66D-E64A-9C11-842F890DB7AE}" dt="2022-06-16T08:51:41.919" v="2" actId="20577"/>
      <pc:docMkLst>
        <pc:docMk/>
      </pc:docMkLst>
      <pc:sldChg chg="modSp">
        <pc:chgData name="Isabelle Luo" userId="S::isabelle.luo@a2dentertainment.com::077f1b94-cf6d-4043-9219-6535e592f7cd" providerId="AD" clId="Web-{FD1FE57A-E66D-E64A-9C11-842F890DB7AE}" dt="2022-06-16T08:51:41.919" v="2" actId="20577"/>
        <pc:sldMkLst>
          <pc:docMk/>
          <pc:sldMk cId="4107574511" sldId="321"/>
        </pc:sldMkLst>
        <pc:spChg chg="mod">
          <ac:chgData name="Isabelle Luo" userId="S::isabelle.luo@a2dentertainment.com::077f1b94-cf6d-4043-9219-6535e592f7cd" providerId="AD" clId="Web-{FD1FE57A-E66D-E64A-9C11-842F890DB7AE}" dt="2022-06-16T08:51:41.919" v="2" actId="20577"/>
          <ac:spMkLst>
            <pc:docMk/>
            <pc:sldMk cId="4107574511" sldId="321"/>
            <ac:spMk id="2" creationId="{74173096-490C-4D27-8167-C33226A9D18B}"/>
          </ac:spMkLst>
        </pc:spChg>
      </pc:sldChg>
    </pc:docChg>
  </pc:docChgLst>
  <pc:docChgLst>
    <pc:chgData name="Danica Holiday" userId="72fc2616-5480-40dc-a59e-daea59157bb1" providerId="ADAL" clId="{1D9CC23B-6847-4143-9287-764BE6D0BE6B}"/>
    <pc:docChg chg="modSld">
      <pc:chgData name="Danica Holiday" userId="72fc2616-5480-40dc-a59e-daea59157bb1" providerId="ADAL" clId="{1D9CC23B-6847-4143-9287-764BE6D0BE6B}" dt="2022-05-11T12:53:08.172" v="2" actId="20577"/>
      <pc:docMkLst>
        <pc:docMk/>
      </pc:docMkLst>
      <pc:sldChg chg="modSp mod">
        <pc:chgData name="Danica Holiday" userId="72fc2616-5480-40dc-a59e-daea59157bb1" providerId="ADAL" clId="{1D9CC23B-6847-4143-9287-764BE6D0BE6B}" dt="2022-05-11T12:53:08.172" v="2" actId="20577"/>
        <pc:sldMkLst>
          <pc:docMk/>
          <pc:sldMk cId="1087270372" sldId="316"/>
        </pc:sldMkLst>
        <pc:spChg chg="mod">
          <ac:chgData name="Danica Holiday" userId="72fc2616-5480-40dc-a59e-daea59157bb1" providerId="ADAL" clId="{1D9CC23B-6847-4143-9287-764BE6D0BE6B}" dt="2022-05-11T12:53:08.172" v="2" actId="20577"/>
          <ac:spMkLst>
            <pc:docMk/>
            <pc:sldMk cId="1087270372" sldId="316"/>
            <ac:spMk id="3" creationId="{7FC86C2A-33FF-C6C9-6DC9-01A378F91A89}"/>
          </ac:spMkLst>
        </pc:spChg>
      </pc:sldChg>
    </pc:docChg>
  </pc:docChgLst>
  <pc:docChgLst>
    <pc:chgData name="Isabelle Luo" userId="S::isabelle.luo@a2dentertainment.com::077f1b94-cf6d-4043-9219-6535e592f7cd" providerId="AD" clId="Web-{87C4FBC1-A414-F0A9-3BAC-F6B1A953565E}"/>
    <pc:docChg chg="modSld">
      <pc:chgData name="Isabelle Luo" userId="S::isabelle.luo@a2dentertainment.com::077f1b94-cf6d-4043-9219-6535e592f7cd" providerId="AD" clId="Web-{87C4FBC1-A414-F0A9-3BAC-F6B1A953565E}" dt="2022-06-14T07:56:34.198" v="95" actId="20577"/>
      <pc:docMkLst>
        <pc:docMk/>
      </pc:docMkLst>
      <pc:sldChg chg="modSp">
        <pc:chgData name="Isabelle Luo" userId="S::isabelle.luo@a2dentertainment.com::077f1b94-cf6d-4043-9219-6535e592f7cd" providerId="AD" clId="Web-{87C4FBC1-A414-F0A9-3BAC-F6B1A953565E}" dt="2022-06-14T07:56:34.198" v="95" actId="20577"/>
        <pc:sldMkLst>
          <pc:docMk/>
          <pc:sldMk cId="4107574511" sldId="321"/>
        </pc:sldMkLst>
        <pc:spChg chg="mod">
          <ac:chgData name="Isabelle Luo" userId="S::isabelle.luo@a2dentertainment.com::077f1b94-cf6d-4043-9219-6535e592f7cd" providerId="AD" clId="Web-{87C4FBC1-A414-F0A9-3BAC-F6B1A953565E}" dt="2022-06-14T07:56:34.198" v="95" actId="20577"/>
          <ac:spMkLst>
            <pc:docMk/>
            <pc:sldMk cId="4107574511" sldId="321"/>
            <ac:spMk id="2" creationId="{74173096-490C-4D27-8167-C33226A9D18B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OneDrive\Newcote%20Services%20Ltd\Creative%20Assets%20-%20Asia\Brand%20(Work%20in%20Progress)\281-Brand-Strategy-2022-Q3\Brand%20Dat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OneDrive\Newcote%20Services%20Ltd\Creative%20Assets%20-%20Asia\Brand%20(Work%20in%20Progress)\281-Brand-Strategy-2022-Q3\Brand%20Dat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DA5-4A9A-8545-237D48FB9521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DA5-4A9A-8545-237D48FB9521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DA5-4A9A-8545-237D48FB952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GI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Overview!$A$1:$A$3</c:f>
              <c:strCache>
                <c:ptCount val="3"/>
                <c:pt idx="0">
                  <c:v>Sports</c:v>
                </c:pt>
                <c:pt idx="1">
                  <c:v>Live Casino</c:v>
                </c:pt>
                <c:pt idx="2">
                  <c:v>Slots</c:v>
                </c:pt>
              </c:strCache>
            </c:strRef>
          </c:cat>
          <c:val>
            <c:numRef>
              <c:f>Overview!$B$1:$B$3</c:f>
              <c:numCache>
                <c:formatCode>General</c:formatCode>
                <c:ptCount val="3"/>
                <c:pt idx="0">
                  <c:v>6</c:v>
                </c:pt>
                <c:pt idx="1">
                  <c:v>3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DA5-4A9A-8545-237D48FB9521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GI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5E0-4EE1-9E11-560BE27D7BAC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5E0-4EE1-9E11-560BE27D7BAC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5E0-4EE1-9E11-560BE27D7BAC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5E0-4EE1-9E11-560BE27D7BAC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55E0-4EE1-9E11-560BE27D7BAC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55E0-4EE1-9E11-560BE27D7BAC}"/>
              </c:ext>
            </c:extLst>
          </c:dPt>
          <c:dLbls>
            <c:dLbl>
              <c:idx val="4"/>
              <c:layout>
                <c:manualLayout>
                  <c:x val="1.4423076923076924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5E0-4EE1-9E11-560BE27D7BAC}"/>
                </c:ext>
              </c:extLst>
            </c:dLbl>
            <c:dLbl>
              <c:idx val="5"/>
              <c:layout>
                <c:manualLayout>
                  <c:x val="5.6089743589743592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5E0-4EE1-9E11-560BE27D7B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GI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Overview!$A$18:$A$23</c:f>
              <c:strCache>
                <c:ptCount val="6"/>
                <c:pt idx="0">
                  <c:v>Basketball</c:v>
                </c:pt>
                <c:pt idx="1">
                  <c:v>Football</c:v>
                </c:pt>
                <c:pt idx="2">
                  <c:v>Tennis</c:v>
                </c:pt>
                <c:pt idx="3">
                  <c:v>Table Tennis</c:v>
                </c:pt>
                <c:pt idx="4">
                  <c:v>Esports</c:v>
                </c:pt>
                <c:pt idx="5">
                  <c:v>Everything else</c:v>
                </c:pt>
              </c:strCache>
            </c:strRef>
          </c:cat>
          <c:val>
            <c:numRef>
              <c:f>Overview!$B$18:$B$23</c:f>
              <c:numCache>
                <c:formatCode>General</c:formatCode>
                <c:ptCount val="6"/>
                <c:pt idx="0">
                  <c:v>0.53560000000000008</c:v>
                </c:pt>
                <c:pt idx="1">
                  <c:v>0.46683333333333338</c:v>
                </c:pt>
                <c:pt idx="2">
                  <c:v>6.8400000000000002E-2</c:v>
                </c:pt>
                <c:pt idx="3">
                  <c:v>5.6133333333333334E-2</c:v>
                </c:pt>
                <c:pt idx="4">
                  <c:v>2.8766666666666666E-2</c:v>
                </c:pt>
                <c:pt idx="5">
                  <c:v>6.25E-2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5E0-4EE1-9E11-560BE27D7BAC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GI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4F6B66-A60A-4131-A632-3E3BA9C595C6}" type="doc">
      <dgm:prSet loTypeId="urn:microsoft.com/office/officeart/2005/8/layout/arrow2" loCatId="process" qsTypeId="urn:microsoft.com/office/officeart/2005/8/quickstyle/simple1" qsCatId="simple" csTypeId="urn:microsoft.com/office/officeart/2005/8/colors/accent0_2" csCatId="mainScheme" phldr="1"/>
      <dgm:spPr/>
    </dgm:pt>
    <dgm:pt modelId="{2803448F-A2DD-4DF2-9B18-C011A075820B}">
      <dgm:prSet phldrT="[Text]" custT="1"/>
      <dgm:spPr/>
      <dgm:t>
        <a:bodyPr/>
        <a:lstStyle/>
        <a:p>
          <a:pPr algn="l"/>
          <a:r>
            <a:rPr lang="en-GB" sz="2400" b="1" dirty="0">
              <a:solidFill>
                <a:schemeClr val="accent2"/>
              </a:solidFill>
            </a:rPr>
            <a:t>Witty</a:t>
          </a:r>
        </a:p>
      </dgm:t>
    </dgm:pt>
    <dgm:pt modelId="{9F25EA46-33D7-404E-BE4E-9076B14DD084}" type="parTrans" cxnId="{9F3026B4-780A-45AC-9CE5-3BC30D51987C}">
      <dgm:prSet/>
      <dgm:spPr/>
      <dgm:t>
        <a:bodyPr/>
        <a:lstStyle/>
        <a:p>
          <a:endParaRPr lang="en-GB"/>
        </a:p>
      </dgm:t>
    </dgm:pt>
    <dgm:pt modelId="{FBECD7CF-0B45-45B8-892E-911D08F8A012}" type="sibTrans" cxnId="{9F3026B4-780A-45AC-9CE5-3BC30D51987C}">
      <dgm:prSet/>
      <dgm:spPr/>
      <dgm:t>
        <a:bodyPr/>
        <a:lstStyle/>
        <a:p>
          <a:endParaRPr lang="en-GB"/>
        </a:p>
      </dgm:t>
    </dgm:pt>
    <dgm:pt modelId="{93B52D4D-5A88-4AE3-B1A2-68DC39D763C1}">
      <dgm:prSet phldrT="[Text]" custT="1"/>
      <dgm:spPr/>
      <dgm:t>
        <a:bodyPr/>
        <a:lstStyle/>
        <a:p>
          <a:pPr algn="l"/>
          <a:r>
            <a:rPr lang="en-GB" sz="2400" b="1" dirty="0">
              <a:solidFill>
                <a:schemeClr val="accent2"/>
              </a:solidFill>
            </a:rPr>
            <a:t>Vibrant</a:t>
          </a:r>
          <a:endParaRPr lang="en-GB" sz="2400" dirty="0">
            <a:solidFill>
              <a:schemeClr val="accent2"/>
            </a:solidFill>
          </a:endParaRPr>
        </a:p>
      </dgm:t>
    </dgm:pt>
    <dgm:pt modelId="{2292E2FA-1ABA-42B7-9429-6B6F103CEE5C}" type="parTrans" cxnId="{76DCB29B-DF54-459E-804B-C1AB44ABA8A8}">
      <dgm:prSet/>
      <dgm:spPr/>
      <dgm:t>
        <a:bodyPr/>
        <a:lstStyle/>
        <a:p>
          <a:endParaRPr lang="en-GB"/>
        </a:p>
      </dgm:t>
    </dgm:pt>
    <dgm:pt modelId="{3580CD4F-612F-4DE6-93B3-0AFB6A650BE8}" type="sibTrans" cxnId="{76DCB29B-DF54-459E-804B-C1AB44ABA8A8}">
      <dgm:prSet/>
      <dgm:spPr/>
      <dgm:t>
        <a:bodyPr/>
        <a:lstStyle/>
        <a:p>
          <a:endParaRPr lang="en-GB"/>
        </a:p>
      </dgm:t>
    </dgm:pt>
    <dgm:pt modelId="{1A0A816C-FEC7-4267-8777-47DA1E494CEC}">
      <dgm:prSet phldrT="[Text]" custT="1"/>
      <dgm:spPr/>
      <dgm:t>
        <a:bodyPr/>
        <a:lstStyle/>
        <a:p>
          <a:pPr algn="l"/>
          <a:r>
            <a:rPr lang="en-GB" sz="2400" b="1" dirty="0">
              <a:solidFill>
                <a:schemeClr val="accent2"/>
              </a:solidFill>
            </a:rPr>
            <a:t>Clear</a:t>
          </a:r>
        </a:p>
      </dgm:t>
    </dgm:pt>
    <dgm:pt modelId="{AD4291D3-6694-4204-A9E1-79F1D6CC431A}" type="sibTrans" cxnId="{526834E3-B185-4659-A0CD-6DFEE3E77806}">
      <dgm:prSet/>
      <dgm:spPr/>
      <dgm:t>
        <a:bodyPr/>
        <a:lstStyle/>
        <a:p>
          <a:endParaRPr lang="en-GB"/>
        </a:p>
      </dgm:t>
    </dgm:pt>
    <dgm:pt modelId="{902E6A02-D8C5-4A95-BD85-C64B5843DB02}" type="parTrans" cxnId="{526834E3-B185-4659-A0CD-6DFEE3E77806}">
      <dgm:prSet/>
      <dgm:spPr/>
      <dgm:t>
        <a:bodyPr/>
        <a:lstStyle/>
        <a:p>
          <a:endParaRPr lang="en-GB"/>
        </a:p>
      </dgm:t>
    </dgm:pt>
    <dgm:pt modelId="{B1E376C9-AA42-41BA-B93D-F50C262DEE78}" type="pres">
      <dgm:prSet presAssocID="{B54F6B66-A60A-4131-A632-3E3BA9C595C6}" presName="arrowDiagram" presStyleCnt="0">
        <dgm:presLayoutVars>
          <dgm:chMax val="5"/>
          <dgm:dir/>
          <dgm:resizeHandles val="exact"/>
        </dgm:presLayoutVars>
      </dgm:prSet>
      <dgm:spPr/>
    </dgm:pt>
    <dgm:pt modelId="{27254BE4-11C6-49FC-9913-F61B2527B36B}" type="pres">
      <dgm:prSet presAssocID="{B54F6B66-A60A-4131-A632-3E3BA9C595C6}" presName="arrow" presStyleLbl="bgShp" presStyleIdx="0" presStyleCnt="1" custLinFactNeighborX="6274" custLinFactNeighborY="0"/>
      <dgm:spPr/>
    </dgm:pt>
    <dgm:pt modelId="{353CD5FD-7B59-4B4C-905B-DA2DFA2EB06B}" type="pres">
      <dgm:prSet presAssocID="{B54F6B66-A60A-4131-A632-3E3BA9C595C6}" presName="arrowDiagram3" presStyleCnt="0"/>
      <dgm:spPr/>
    </dgm:pt>
    <dgm:pt modelId="{375231BF-D227-479F-9052-375A21E1EBC2}" type="pres">
      <dgm:prSet presAssocID="{1A0A816C-FEC7-4267-8777-47DA1E494CEC}" presName="bullet3a" presStyleLbl="node1" presStyleIdx="0" presStyleCnt="3"/>
      <dgm:spPr/>
    </dgm:pt>
    <dgm:pt modelId="{1BAA8E62-1B8A-4923-AA75-DB19CA3E755D}" type="pres">
      <dgm:prSet presAssocID="{1A0A816C-FEC7-4267-8777-47DA1E494CEC}" presName="textBox3a" presStyleLbl="revTx" presStyleIdx="0" presStyleCnt="3" custLinFactX="5269" custLinFactNeighborX="100000" custLinFactNeighborY="-43454">
        <dgm:presLayoutVars>
          <dgm:bulletEnabled val="1"/>
        </dgm:presLayoutVars>
      </dgm:prSet>
      <dgm:spPr/>
    </dgm:pt>
    <dgm:pt modelId="{664799E7-D64E-4057-9E37-E046B16099F2}" type="pres">
      <dgm:prSet presAssocID="{2803448F-A2DD-4DF2-9B18-C011A075820B}" presName="bullet3b" presStyleLbl="node1" presStyleIdx="1" presStyleCnt="3"/>
      <dgm:spPr/>
    </dgm:pt>
    <dgm:pt modelId="{EA4CC530-7AA9-48EE-BEE7-86AD67F9A4D9}" type="pres">
      <dgm:prSet presAssocID="{2803448F-A2DD-4DF2-9B18-C011A075820B}" presName="textBox3b" presStyleLbl="revTx" presStyleIdx="1" presStyleCnt="3" custScaleX="95119" custScaleY="46177" custLinFactNeighborX="90248" custLinFactNeighborY="-20477">
        <dgm:presLayoutVars>
          <dgm:bulletEnabled val="1"/>
        </dgm:presLayoutVars>
      </dgm:prSet>
      <dgm:spPr/>
    </dgm:pt>
    <dgm:pt modelId="{1705CE7E-821C-4952-B6F4-4D6D73245CB8}" type="pres">
      <dgm:prSet presAssocID="{93B52D4D-5A88-4AE3-B1A2-68DC39D763C1}" presName="bullet3c" presStyleLbl="node1" presStyleIdx="2" presStyleCnt="3"/>
      <dgm:spPr/>
    </dgm:pt>
    <dgm:pt modelId="{6D87FD54-EE5C-4EA1-AF6B-959AB3F5981D}" type="pres">
      <dgm:prSet presAssocID="{93B52D4D-5A88-4AE3-B1A2-68DC39D763C1}" presName="textBox3c" presStyleLbl="revTx" presStyleIdx="2" presStyleCnt="3" custScaleX="143498" custScaleY="43575" custLinFactX="-96420" custLinFactNeighborX="-100000" custLinFactNeighborY="43848">
        <dgm:presLayoutVars>
          <dgm:bulletEnabled val="1"/>
        </dgm:presLayoutVars>
      </dgm:prSet>
      <dgm:spPr/>
    </dgm:pt>
  </dgm:ptLst>
  <dgm:cxnLst>
    <dgm:cxn modelId="{7D2BAD41-BA36-4169-9701-D38BD05E4531}" type="presOf" srcId="{1A0A816C-FEC7-4267-8777-47DA1E494CEC}" destId="{1BAA8E62-1B8A-4923-AA75-DB19CA3E755D}" srcOrd="0" destOrd="0" presId="urn:microsoft.com/office/officeart/2005/8/layout/arrow2"/>
    <dgm:cxn modelId="{7DAF0C61-6D55-4B1C-8366-5AE013AAECF5}" type="presOf" srcId="{93B52D4D-5A88-4AE3-B1A2-68DC39D763C1}" destId="{6D87FD54-EE5C-4EA1-AF6B-959AB3F5981D}" srcOrd="0" destOrd="0" presId="urn:microsoft.com/office/officeart/2005/8/layout/arrow2"/>
    <dgm:cxn modelId="{162EE59A-613B-4AF2-806A-9250ED98F57A}" type="presOf" srcId="{B54F6B66-A60A-4131-A632-3E3BA9C595C6}" destId="{B1E376C9-AA42-41BA-B93D-F50C262DEE78}" srcOrd="0" destOrd="0" presId="urn:microsoft.com/office/officeart/2005/8/layout/arrow2"/>
    <dgm:cxn modelId="{76DCB29B-DF54-459E-804B-C1AB44ABA8A8}" srcId="{B54F6B66-A60A-4131-A632-3E3BA9C595C6}" destId="{93B52D4D-5A88-4AE3-B1A2-68DC39D763C1}" srcOrd="2" destOrd="0" parTransId="{2292E2FA-1ABA-42B7-9429-6B6F103CEE5C}" sibTransId="{3580CD4F-612F-4DE6-93B3-0AFB6A650BE8}"/>
    <dgm:cxn modelId="{A506E29D-AB5C-4CFA-98D1-89CFD0CC5257}" type="presOf" srcId="{2803448F-A2DD-4DF2-9B18-C011A075820B}" destId="{EA4CC530-7AA9-48EE-BEE7-86AD67F9A4D9}" srcOrd="0" destOrd="0" presId="urn:microsoft.com/office/officeart/2005/8/layout/arrow2"/>
    <dgm:cxn modelId="{9F3026B4-780A-45AC-9CE5-3BC30D51987C}" srcId="{B54F6B66-A60A-4131-A632-3E3BA9C595C6}" destId="{2803448F-A2DD-4DF2-9B18-C011A075820B}" srcOrd="1" destOrd="0" parTransId="{9F25EA46-33D7-404E-BE4E-9076B14DD084}" sibTransId="{FBECD7CF-0B45-45B8-892E-911D08F8A012}"/>
    <dgm:cxn modelId="{526834E3-B185-4659-A0CD-6DFEE3E77806}" srcId="{B54F6B66-A60A-4131-A632-3E3BA9C595C6}" destId="{1A0A816C-FEC7-4267-8777-47DA1E494CEC}" srcOrd="0" destOrd="0" parTransId="{902E6A02-D8C5-4A95-BD85-C64B5843DB02}" sibTransId="{AD4291D3-6694-4204-A9E1-79F1D6CC431A}"/>
    <dgm:cxn modelId="{93B70F9A-F3C8-4168-BEA4-81DF2DE512C0}" type="presParOf" srcId="{B1E376C9-AA42-41BA-B93D-F50C262DEE78}" destId="{27254BE4-11C6-49FC-9913-F61B2527B36B}" srcOrd="0" destOrd="0" presId="urn:microsoft.com/office/officeart/2005/8/layout/arrow2"/>
    <dgm:cxn modelId="{A6EE4098-891E-4C1D-A7F1-B105660E1F48}" type="presParOf" srcId="{B1E376C9-AA42-41BA-B93D-F50C262DEE78}" destId="{353CD5FD-7B59-4B4C-905B-DA2DFA2EB06B}" srcOrd="1" destOrd="0" presId="urn:microsoft.com/office/officeart/2005/8/layout/arrow2"/>
    <dgm:cxn modelId="{616AC216-5989-4634-8E38-8760EB11951D}" type="presParOf" srcId="{353CD5FD-7B59-4B4C-905B-DA2DFA2EB06B}" destId="{375231BF-D227-479F-9052-375A21E1EBC2}" srcOrd="0" destOrd="0" presId="urn:microsoft.com/office/officeart/2005/8/layout/arrow2"/>
    <dgm:cxn modelId="{E3745CAE-48B2-402D-9550-CA5FBF46121D}" type="presParOf" srcId="{353CD5FD-7B59-4B4C-905B-DA2DFA2EB06B}" destId="{1BAA8E62-1B8A-4923-AA75-DB19CA3E755D}" srcOrd="1" destOrd="0" presId="urn:microsoft.com/office/officeart/2005/8/layout/arrow2"/>
    <dgm:cxn modelId="{B86497FA-CE0C-45D1-AB71-EEBF53FB38C8}" type="presParOf" srcId="{353CD5FD-7B59-4B4C-905B-DA2DFA2EB06B}" destId="{664799E7-D64E-4057-9E37-E046B16099F2}" srcOrd="2" destOrd="0" presId="urn:microsoft.com/office/officeart/2005/8/layout/arrow2"/>
    <dgm:cxn modelId="{409597FB-31CF-45DE-9923-0290B9766826}" type="presParOf" srcId="{353CD5FD-7B59-4B4C-905B-DA2DFA2EB06B}" destId="{EA4CC530-7AA9-48EE-BEE7-86AD67F9A4D9}" srcOrd="3" destOrd="0" presId="urn:microsoft.com/office/officeart/2005/8/layout/arrow2"/>
    <dgm:cxn modelId="{1B3CD989-AB2C-42D9-846E-0ADFF31B9915}" type="presParOf" srcId="{353CD5FD-7B59-4B4C-905B-DA2DFA2EB06B}" destId="{1705CE7E-821C-4952-B6F4-4D6D73245CB8}" srcOrd="4" destOrd="0" presId="urn:microsoft.com/office/officeart/2005/8/layout/arrow2"/>
    <dgm:cxn modelId="{4BA64030-F8D8-4941-87FF-2EC5175E7541}" type="presParOf" srcId="{353CD5FD-7B59-4B4C-905B-DA2DFA2EB06B}" destId="{6D87FD54-EE5C-4EA1-AF6B-959AB3F5981D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254BE4-11C6-49FC-9913-F61B2527B36B}">
      <dsp:nvSpPr>
        <dsp:cNvPr id="0" name=""/>
        <dsp:cNvSpPr/>
      </dsp:nvSpPr>
      <dsp:spPr>
        <a:xfrm>
          <a:off x="0" y="354304"/>
          <a:ext cx="5880963" cy="3675601"/>
        </a:xfrm>
        <a:prstGeom prst="swooshArrow">
          <a:avLst>
            <a:gd name="adj1" fmla="val 25000"/>
            <a:gd name="adj2" fmla="val 25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5231BF-D227-479F-9052-375A21E1EBC2}">
      <dsp:nvSpPr>
        <dsp:cNvPr id="0" name=""/>
        <dsp:cNvSpPr/>
      </dsp:nvSpPr>
      <dsp:spPr>
        <a:xfrm>
          <a:off x="746882" y="2891204"/>
          <a:ext cx="152905" cy="15290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AA8E62-1B8A-4923-AA75-DB19CA3E755D}">
      <dsp:nvSpPr>
        <dsp:cNvPr id="0" name=""/>
        <dsp:cNvSpPr/>
      </dsp:nvSpPr>
      <dsp:spPr>
        <a:xfrm>
          <a:off x="2265798" y="2506067"/>
          <a:ext cx="1370264" cy="10622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021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>
              <a:solidFill>
                <a:schemeClr val="accent2"/>
              </a:solidFill>
            </a:rPr>
            <a:t>Clear</a:t>
          </a:r>
        </a:p>
      </dsp:txBody>
      <dsp:txXfrm>
        <a:off x="2265798" y="2506067"/>
        <a:ext cx="1370264" cy="1062248"/>
      </dsp:txXfrm>
    </dsp:sp>
    <dsp:sp modelId="{664799E7-D64E-4057-9E37-E046B16099F2}">
      <dsp:nvSpPr>
        <dsp:cNvPr id="0" name=""/>
        <dsp:cNvSpPr/>
      </dsp:nvSpPr>
      <dsp:spPr>
        <a:xfrm>
          <a:off x="2096563" y="1892175"/>
          <a:ext cx="276405" cy="27640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4CC530-7AA9-48EE-BEE7-86AD67F9A4D9}">
      <dsp:nvSpPr>
        <dsp:cNvPr id="0" name=""/>
        <dsp:cNvSpPr/>
      </dsp:nvSpPr>
      <dsp:spPr>
        <a:xfrm>
          <a:off x="3543000" y="2159038"/>
          <a:ext cx="1342539" cy="9233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461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>
              <a:solidFill>
                <a:schemeClr val="accent2"/>
              </a:solidFill>
            </a:rPr>
            <a:t>Witty</a:t>
          </a:r>
        </a:p>
      </dsp:txBody>
      <dsp:txXfrm>
        <a:off x="3543000" y="2159038"/>
        <a:ext cx="1342539" cy="923321"/>
      </dsp:txXfrm>
    </dsp:sp>
    <dsp:sp modelId="{1705CE7E-821C-4952-B6F4-4D6D73245CB8}">
      <dsp:nvSpPr>
        <dsp:cNvPr id="0" name=""/>
        <dsp:cNvSpPr/>
      </dsp:nvSpPr>
      <dsp:spPr>
        <a:xfrm>
          <a:off x="3719709" y="1284231"/>
          <a:ext cx="382262" cy="3822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87FD54-EE5C-4EA1-AF6B-959AB3F5981D}">
      <dsp:nvSpPr>
        <dsp:cNvPr id="0" name=""/>
        <dsp:cNvSpPr/>
      </dsp:nvSpPr>
      <dsp:spPr>
        <a:xfrm>
          <a:off x="831535" y="3271067"/>
          <a:ext cx="2025375" cy="11131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2553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>
              <a:solidFill>
                <a:schemeClr val="accent2"/>
              </a:solidFill>
            </a:rPr>
            <a:t>Vibrant</a:t>
          </a:r>
          <a:endParaRPr lang="en-GB" sz="2400" kern="1200" dirty="0">
            <a:solidFill>
              <a:schemeClr val="accent2"/>
            </a:solidFill>
          </a:endParaRPr>
        </a:p>
      </dsp:txBody>
      <dsp:txXfrm>
        <a:off x="831535" y="3271067"/>
        <a:ext cx="2025375" cy="11131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FE3638A-1F76-FA47-94F8-3A8CD690E05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Lato" panose="020F0502020204030203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EF9050-3857-954F-A30A-1AB076A398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C18E3-0E24-F740-96D5-FA7863A45674}" type="datetimeFigureOut">
              <a:rPr lang="en-US" smtClean="0">
                <a:latin typeface="Lato" panose="020F0502020204030203" pitchFamily="34" charset="0"/>
              </a:rPr>
              <a:t>7/6/22</a:t>
            </a:fld>
            <a:endParaRPr lang="en-US">
              <a:latin typeface="Lato" panose="020F0502020204030203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B0F347-DE8F-BB46-BED2-4DF797165C8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Lato" panose="020F0502020204030203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44A46D-A862-504C-AC1D-7B50FBAE47E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FE6C53-F034-C645-96EE-1CD7414D1D37}" type="slidenum">
              <a:rPr lang="en-US" smtClean="0">
                <a:latin typeface="Lato" panose="020F0502020204030203" pitchFamily="34" charset="0"/>
              </a:rPr>
              <a:t>‹#›</a:t>
            </a:fld>
            <a:endParaRPr lang="en-US"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7135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Lato" panose="020F0502020204030203" pitchFamily="34" charset="0"/>
              </a:defRPr>
            </a:lvl1pPr>
          </a:lstStyle>
          <a:p>
            <a:fld id="{1FF4F2C8-1ABC-AD43-A289-B5EFCBC43F3F}" type="datetimeFigureOut">
              <a:rPr lang="en-US" smtClean="0"/>
              <a:pPr/>
              <a:t>7/6/22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Lato" panose="020F050202020403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Lato" panose="020F0502020204030203" pitchFamily="34" charset="0"/>
              </a:defRPr>
            </a:lvl1pPr>
          </a:lstStyle>
          <a:p>
            <a:fld id="{ECB19146-1A5E-F84C-999C-4374E1C423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747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Lato" panose="020F0502020204030203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Lato" panose="020F0502020204030203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Lato" panose="020F0502020204030203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Lato" panose="020F0502020204030203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Lato" panose="020F05020202040302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B19146-1A5E-F84C-999C-4374E1C42376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268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B19146-1A5E-F84C-999C-4374E1C4237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68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B19146-1A5E-F84C-999C-4374E1C42376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272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svg"/><Relationship Id="rId3" Type="http://schemas.openxmlformats.org/officeDocument/2006/relationships/image" Target="../media/image5.png"/><Relationship Id="rId7" Type="http://schemas.openxmlformats.org/officeDocument/2006/relationships/image" Target="../media/image9.svg"/><Relationship Id="rId12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V 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7857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1288502-E4CF-2943-A5F3-30DF3925ABF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389896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chemeClr val="accent2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9C036000-24FE-BD46-A6EA-E034765F685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36883" y="1129360"/>
            <a:ext cx="11389896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9204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743619D9-C417-7546-B3CE-99D07DBF9DC9}"/>
              </a:ext>
            </a:extLst>
          </p:cNvPr>
          <p:cNvSpPr>
            <a:spLocks noGrp="1"/>
          </p:cNvSpPr>
          <p:nvPr>
            <p:ph type="tbl" sz="quarter" idx="24"/>
          </p:nvPr>
        </p:nvSpPr>
        <p:spPr>
          <a:xfrm>
            <a:off x="336883" y="1177486"/>
            <a:ext cx="11502190" cy="499096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GI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7ED5CBF-7289-A943-9A14-BCDBF4CF9F8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502190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chemeClr val="accent2"/>
                </a:solidFill>
                <a:latin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30424779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1EB4B5D-4191-0B4C-A7FD-81F17B62A0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502190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chemeClr val="accent2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987B6898-3ACA-E24C-8C4D-984DF23ABEA7}"/>
              </a:ext>
            </a:extLst>
          </p:cNvPr>
          <p:cNvSpPr>
            <a:spLocks noGrp="1"/>
          </p:cNvSpPr>
          <p:nvPr>
            <p:ph type="media" sz="quarter" idx="24"/>
          </p:nvPr>
        </p:nvSpPr>
        <p:spPr>
          <a:xfrm>
            <a:off x="336882" y="1171349"/>
            <a:ext cx="11502191" cy="498211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GB"/>
              <a:t>Click icon to add media</a:t>
            </a:r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2946617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31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1EB4B5D-4191-0B4C-A7FD-81F17B62A0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502190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chemeClr val="accent2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276772B5-2186-C34E-B4A7-EFF39F4BE4D8}"/>
              </a:ext>
            </a:extLst>
          </p:cNvPr>
          <p:cNvSpPr>
            <a:spLocks noGrp="1"/>
          </p:cNvSpPr>
          <p:nvPr>
            <p:ph type="chart" sz="quarter" idx="24"/>
          </p:nvPr>
        </p:nvSpPr>
        <p:spPr>
          <a:xfrm>
            <a:off x="336550" y="1158949"/>
            <a:ext cx="11503025" cy="496453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GB"/>
              <a:t>Click icon to add chart</a:t>
            </a:r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1621453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1EB4B5D-4191-0B4C-A7FD-81F17B62A0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502190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chemeClr val="accent2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95755A6-D89E-784B-A3A3-2DA5EC6D127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52927" y="1242937"/>
            <a:ext cx="11502191" cy="4743335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0562444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Key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1EB4B5D-4191-0B4C-A7FD-81F17B62A0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502190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chemeClr val="accent2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Summary</a:t>
            </a:r>
            <a:endParaRPr lang="en-GI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650F82D-127C-1346-AD5F-57B07CFD345E}"/>
              </a:ext>
            </a:extLst>
          </p:cNvPr>
          <p:cNvSpPr/>
          <p:nvPr userDrawn="1"/>
        </p:nvSpPr>
        <p:spPr>
          <a:xfrm>
            <a:off x="401051" y="2518607"/>
            <a:ext cx="2422358" cy="2422358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 b="0" i="0">
              <a:latin typeface="Lato" panose="020F0502020204030203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DCF3D1E-E0D5-C143-AACE-7E1C515D217F}"/>
              </a:ext>
            </a:extLst>
          </p:cNvPr>
          <p:cNvSpPr/>
          <p:nvPr userDrawn="1"/>
        </p:nvSpPr>
        <p:spPr>
          <a:xfrm>
            <a:off x="3390231" y="2518607"/>
            <a:ext cx="2422358" cy="2422358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 b="0" i="0">
              <a:latin typeface="Lato" panose="020F0502020204030203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579637E-7B3D-7E45-B6A9-D4669BBD4C56}"/>
              </a:ext>
            </a:extLst>
          </p:cNvPr>
          <p:cNvSpPr/>
          <p:nvPr userDrawn="1"/>
        </p:nvSpPr>
        <p:spPr>
          <a:xfrm>
            <a:off x="6379411" y="2518607"/>
            <a:ext cx="2422358" cy="2422358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 b="0" i="0">
              <a:latin typeface="Lato" panose="020F0502020204030203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6ACE563-A157-5E4C-A92E-332587A59262}"/>
              </a:ext>
            </a:extLst>
          </p:cNvPr>
          <p:cNvSpPr/>
          <p:nvPr userDrawn="1"/>
        </p:nvSpPr>
        <p:spPr>
          <a:xfrm>
            <a:off x="9368591" y="2518607"/>
            <a:ext cx="2422358" cy="2422358"/>
          </a:xfrm>
          <a:prstGeom prst="ellipse">
            <a:avLst/>
          </a:prstGeom>
          <a:noFill/>
          <a:ln>
            <a:solidFill>
              <a:srgbClr val="E73C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 b="0" i="0">
              <a:latin typeface="Lato" panose="020F0502020204030203" pitchFamily="34" charset="0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AD463E65-30DC-CD4E-B88A-DD5E8980E1A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6883" y="1129360"/>
            <a:ext cx="11502190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Objective</a:t>
            </a:r>
            <a:endParaRPr lang="en-GI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2B0894E-3370-0641-B972-4A2A3A2E6A8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6883" y="5728640"/>
            <a:ext cx="11502189" cy="349871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CCA9B5-5B4F-C34B-B758-B6943670F7F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1051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 b="0" i="0">
                <a:solidFill>
                  <a:schemeClr val="tx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GB"/>
              <a:t>Key Point 1</a:t>
            </a:r>
            <a:endParaRPr lang="en-GI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D58CE12A-F806-F342-946B-E8D714A45F8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90231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 b="0" i="0">
                <a:solidFill>
                  <a:schemeClr val="tx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GB"/>
              <a:t>Key Point 2</a:t>
            </a:r>
            <a:endParaRPr lang="en-GI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2741C1F-3727-0F4B-9023-49EAB0019E1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79411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 b="0" i="0">
                <a:solidFill>
                  <a:schemeClr val="tx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GB"/>
              <a:t>Key Point 3</a:t>
            </a:r>
            <a:endParaRPr lang="en-GI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4F08277A-B14E-134D-87B2-CFE60DE8868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68591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 b="0" i="0">
                <a:solidFill>
                  <a:schemeClr val="tx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GB"/>
              <a:t>Key Point 4</a:t>
            </a:r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1230643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ey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1EB4B5D-4191-0B4C-A7FD-81F17B62A0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502190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chemeClr val="accent2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Summary</a:t>
            </a:r>
            <a:endParaRPr lang="en-GI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650F82D-127C-1346-AD5F-57B07CFD345E}"/>
              </a:ext>
            </a:extLst>
          </p:cNvPr>
          <p:cNvSpPr/>
          <p:nvPr userDrawn="1"/>
        </p:nvSpPr>
        <p:spPr>
          <a:xfrm>
            <a:off x="1058775" y="2518607"/>
            <a:ext cx="2422358" cy="2422358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 b="0" i="0">
              <a:latin typeface="Lato" panose="020F0502020204030203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DCF3D1E-E0D5-C143-AACE-7E1C515D217F}"/>
              </a:ext>
            </a:extLst>
          </p:cNvPr>
          <p:cNvSpPr/>
          <p:nvPr userDrawn="1"/>
        </p:nvSpPr>
        <p:spPr>
          <a:xfrm>
            <a:off x="4641514" y="2518607"/>
            <a:ext cx="2422358" cy="2422358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 b="0" i="0">
              <a:latin typeface="Lato" panose="020F0502020204030203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579637E-7B3D-7E45-B6A9-D4669BBD4C56}"/>
              </a:ext>
            </a:extLst>
          </p:cNvPr>
          <p:cNvSpPr/>
          <p:nvPr userDrawn="1"/>
        </p:nvSpPr>
        <p:spPr>
          <a:xfrm>
            <a:off x="8224253" y="2492196"/>
            <a:ext cx="2422358" cy="2422358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 b="0" i="0">
              <a:latin typeface="Lato" panose="020F0502020204030203" pitchFamily="34" charset="0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AD463E65-30DC-CD4E-B88A-DD5E8980E1A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6883" y="1129360"/>
            <a:ext cx="11502190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Objective</a:t>
            </a:r>
            <a:endParaRPr lang="en-GI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2B0894E-3370-0641-B972-4A2A3A2E6A8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6884" y="5728640"/>
            <a:ext cx="11502190" cy="365125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Result</a:t>
            </a:r>
            <a:endParaRPr lang="en-G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CCA9B5-5B4F-C34B-B758-B6943670F7F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58775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Key Point 1</a:t>
            </a:r>
            <a:endParaRPr lang="en-GI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D58CE12A-F806-F342-946B-E8D714A45F8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641513" y="3359104"/>
            <a:ext cx="2422358" cy="7413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Key Point 2</a:t>
            </a:r>
            <a:endParaRPr lang="en-GI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2741C1F-3727-0F4B-9023-49EAB0019E1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224253" y="3332693"/>
            <a:ext cx="2422358" cy="74136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Key Point 3</a:t>
            </a:r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25850961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9653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C05D883-D755-1549-AA4B-CA4DC66AF4C1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336884" y="1283368"/>
            <a:ext cx="11389896" cy="4885084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GI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AF5066BF-2016-6B41-8656-8460B05934C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389896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chemeClr val="accent2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3470486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2"/>
            <a:ext cx="12192000" cy="6857998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796396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V As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CC21FE3B-9763-E142-B20C-0C1F8DB921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3891" y="2512291"/>
            <a:ext cx="2664218" cy="183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3924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5995686" cy="6858000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05CEF1-A90C-E845-B274-C4B62CD4CBB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196314" y="0"/>
            <a:ext cx="5995686" cy="6858000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6893003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3931534" cy="6857999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22B9D29-0716-F04B-871D-8285CA15B2C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130233" y="0"/>
            <a:ext cx="3931534" cy="6857999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C64F24B-397C-D94B-A7C2-2CC7D41C7AA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260465" y="0"/>
            <a:ext cx="3931534" cy="6857999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2289791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2839452" cy="6858000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22B9D29-0716-F04B-871D-8285CA15B2C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096123" y="-1"/>
            <a:ext cx="2839452" cy="6858000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C64F24B-397C-D94B-A7C2-2CC7D41C7AA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192246" y="0"/>
            <a:ext cx="2839452" cy="6858000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9E08BAF-92B3-164E-89E8-9BF33ADEC70A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296400" y="0"/>
            <a:ext cx="2895600" cy="6858000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1354494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832B24E-308C-471C-A307-81FD0BC8A6CB}"/>
              </a:ext>
            </a:extLst>
          </p:cNvPr>
          <p:cNvSpPr/>
          <p:nvPr userDrawn="1"/>
        </p:nvSpPr>
        <p:spPr>
          <a:xfrm>
            <a:off x="-1" y="4669390"/>
            <a:ext cx="12777537" cy="218861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Lato" panose="020F0502020204030203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DE589DE-FB9C-48D2-AA7A-969272338B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3200" b="0" i="0">
                <a:solidFill>
                  <a:schemeClr val="bg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SVG and PNG Logos (Copy &amp; Paste to use it)</a:t>
            </a:r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F578E6E-F4C8-44E7-B915-2AB413AC5458}"/>
              </a:ext>
            </a:extLst>
          </p:cNvPr>
          <p:cNvSpPr txBox="1"/>
          <p:nvPr userDrawn="1"/>
        </p:nvSpPr>
        <p:spPr>
          <a:xfrm>
            <a:off x="421105" y="2069432"/>
            <a:ext cx="366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0" i="0">
                <a:solidFill>
                  <a:schemeClr val="accent4"/>
                </a:solidFill>
                <a:latin typeface="Lato" panose="020F0502020204030203" pitchFamily="34" charset="0"/>
                <a:ea typeface="Lato Heavy" panose="020F0502020204030203" pitchFamily="34" charset="0"/>
                <a:cs typeface="Lato" panose="020F0502020204030203" pitchFamily="34" charset="0"/>
              </a:rPr>
              <a:t>SVG Logos: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5C851C-1CB9-45BB-9846-CC8D6D28D2D8}"/>
              </a:ext>
            </a:extLst>
          </p:cNvPr>
          <p:cNvSpPr txBox="1"/>
          <p:nvPr userDrawn="1"/>
        </p:nvSpPr>
        <p:spPr>
          <a:xfrm>
            <a:off x="6096000" y="2069432"/>
            <a:ext cx="366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0" i="0">
                <a:solidFill>
                  <a:schemeClr val="accent4"/>
                </a:solidFill>
                <a:latin typeface="Lato" panose="020F0502020204030203" pitchFamily="34" charset="0"/>
                <a:ea typeface="Lato Heavy" panose="020F0502020204030203" pitchFamily="34" charset="0"/>
                <a:cs typeface="Lato" panose="020F0502020204030203" pitchFamily="34" charset="0"/>
              </a:rPr>
              <a:t>PNG Logos:</a:t>
            </a: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025799C8-3629-4D8D-A0C3-C0D84A3DB7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18960" y="4723585"/>
            <a:ext cx="1403944" cy="966144"/>
          </a:xfrm>
          <a:prstGeom prst="rect">
            <a:avLst/>
          </a:prstGeom>
        </p:spPr>
      </p:pic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F1B915F-3EA8-4526-887B-D47962B85B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18960" y="5810980"/>
            <a:ext cx="4618719" cy="857322"/>
          </a:xfrm>
          <a:prstGeom prst="rect">
            <a:avLst/>
          </a:prstGeom>
        </p:spPr>
      </p:pic>
      <p:pic>
        <p:nvPicPr>
          <p:cNvPr id="18" name="Picture 1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67E040D-E6D1-4E0F-BE87-BE569CAEE32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21308" y="2671144"/>
            <a:ext cx="4038259" cy="74957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6D67AAD-1E10-4B45-B0BE-FA9A18767AA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21308" y="3666119"/>
            <a:ext cx="4038257" cy="749576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89D43806-3855-43EB-B5DE-BA9E27F6BE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" y="2672165"/>
            <a:ext cx="4038257" cy="748555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C33A0A37-5702-4C63-83F1-5EE30C344B7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V="1">
            <a:off x="832688" y="3649198"/>
            <a:ext cx="4043769" cy="749577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F6C14157-115D-4972-B74E-70CD6DE534DF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32688" y="4723585"/>
            <a:ext cx="1403944" cy="1081690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5485E6B3-F956-4DC5-9D4F-885E093DEA8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32688" y="5903561"/>
            <a:ext cx="4618720" cy="85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21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V As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ext, logo&#10;&#10;Description automatically generated">
            <a:extLst>
              <a:ext uri="{FF2B5EF4-FFF2-40B4-BE49-F238E27FC236}">
                <a16:creationId xmlns:a16="http://schemas.microsoft.com/office/drawing/2014/main" id="{E79EDC43-46E0-497E-BA44-8C48519004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2832" y="743729"/>
            <a:ext cx="9546336" cy="5367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356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343EEF0-C702-E24A-AE74-AC4D0B9AF043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3641" y="32085"/>
            <a:ext cx="2826862" cy="2626242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91015E6D-5714-804A-932E-B41D5725B1DB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9365138" y="32085"/>
            <a:ext cx="2826862" cy="2626242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62068748-1E09-E841-A534-BDA5D545C15D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254639" y="32085"/>
            <a:ext cx="2826862" cy="2626242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048BB8A6-E69A-664E-BA85-B6CDD9FE4DC5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144140" y="32085"/>
            <a:ext cx="2826862" cy="2626242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8" name="Picture Placeholder 2">
            <a:extLst>
              <a:ext uri="{FF2B5EF4-FFF2-40B4-BE49-F238E27FC236}">
                <a16:creationId xmlns:a16="http://schemas.microsoft.com/office/drawing/2014/main" id="{895EE2CB-202C-2141-A3F2-7D460765FD9E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3641" y="3455023"/>
            <a:ext cx="2826862" cy="2626242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32378053-2C33-164D-99B1-1F5778A9B4A2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9365138" y="3455023"/>
            <a:ext cx="2826862" cy="2626242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40" name="Picture Placeholder 2">
            <a:extLst>
              <a:ext uri="{FF2B5EF4-FFF2-40B4-BE49-F238E27FC236}">
                <a16:creationId xmlns:a16="http://schemas.microsoft.com/office/drawing/2014/main" id="{3AE338C7-FB1C-9B48-BBE5-EB0EE91102D1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254639" y="3455023"/>
            <a:ext cx="2826862" cy="2626242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41" name="Picture Placeholder 2">
            <a:extLst>
              <a:ext uri="{FF2B5EF4-FFF2-40B4-BE49-F238E27FC236}">
                <a16:creationId xmlns:a16="http://schemas.microsoft.com/office/drawing/2014/main" id="{5BADA480-C7B5-3846-9EB0-924CFE2AD9E2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144140" y="3455023"/>
            <a:ext cx="2826862" cy="2626242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755888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F0F0676-3F5A-D646-896A-7B19A5C65D0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543498" y="1681163"/>
            <a:ext cx="5295575" cy="471300"/>
          </a:xfrm>
        </p:spPr>
        <p:txBody>
          <a:bodyPr>
            <a:noAutofit/>
          </a:bodyPr>
          <a:lstStyle>
            <a:lvl1pPr marL="0" indent="0">
              <a:buNone/>
              <a:defRPr sz="1800" b="0" i="0">
                <a:solidFill>
                  <a:schemeClr val="accent2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5659411F-09BD-FC4A-8331-8F2C04BBC59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543498" y="2262300"/>
            <a:ext cx="5295575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B0315EE-A9AC-3841-AAFC-8D0E6888AE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36883" y="1681163"/>
            <a:ext cx="5295575" cy="471300"/>
          </a:xfrm>
        </p:spPr>
        <p:txBody>
          <a:bodyPr>
            <a:noAutofit/>
          </a:bodyPr>
          <a:lstStyle>
            <a:lvl1pPr marL="0" indent="0">
              <a:buNone/>
              <a:defRPr sz="1800" b="0" i="0">
                <a:solidFill>
                  <a:schemeClr val="accent2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0BE9431F-7137-014F-B49B-CBB559A66D0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6883" y="2262300"/>
            <a:ext cx="5295575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105E10C-814F-794B-A591-4BC39BF7305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36883" y="329030"/>
            <a:ext cx="11502190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>
                <a:solidFill>
                  <a:schemeClr val="accent2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4059D39-CF81-A340-A381-71D0F27FE556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81163"/>
            <a:ext cx="0" cy="4649254"/>
          </a:xfrm>
          <a:prstGeom prst="line">
            <a:avLst/>
          </a:prstGeom>
          <a:ln>
            <a:solidFill>
              <a:srgbClr val="E41D2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75724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24" userDrawn="1">
          <p15:clr>
            <a:srgbClr val="FBAE40"/>
          </p15:clr>
        </p15:guide>
        <p15:guide id="2" pos="746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571312E-1008-A840-A5FB-2A8709DC4E3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389896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 baseline="0">
                <a:solidFill>
                  <a:schemeClr val="accent2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B31006D8-887F-3A40-8FE9-90A06903546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36883" y="1129360"/>
            <a:ext cx="11389896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7574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B058894-A461-48CB-9CC5-D2EF26A15B8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329030"/>
            <a:ext cx="11389896" cy="471300"/>
          </a:xfrm>
        </p:spPr>
        <p:txBody>
          <a:bodyPr>
            <a:noAutofit/>
          </a:bodyPr>
          <a:lstStyle>
            <a:lvl1pPr marL="0" indent="0" algn="l">
              <a:buNone/>
              <a:defRPr sz="2400" b="0" i="0" baseline="0">
                <a:solidFill>
                  <a:schemeClr val="accent2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E032C5-C15F-41EB-A44D-5580C679CCA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36883" y="1129360"/>
            <a:ext cx="11389896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9667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ash -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EDBFA3-041A-D748-979F-142DB72AFB2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0" y="3193350"/>
            <a:ext cx="12192000" cy="471300"/>
          </a:xfrm>
        </p:spPr>
        <p:txBody>
          <a:bodyPr>
            <a:noAutofit/>
          </a:bodyPr>
          <a:lstStyle>
            <a:lvl1pPr marL="0" indent="0" algn="ctr">
              <a:buNone/>
              <a:defRPr sz="2400" b="0" i="0">
                <a:solidFill>
                  <a:schemeClr val="accent2"/>
                </a:solidFill>
                <a:latin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A24B8FC0-744D-9A4D-953C-735FA502915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" y="3889725"/>
            <a:ext cx="12192000" cy="914400"/>
          </a:xfrm>
        </p:spPr>
        <p:txBody>
          <a:bodyPr>
            <a:noAutofit/>
          </a:bodyPr>
          <a:lstStyle>
            <a:lvl1pPr marL="0" indent="0" algn="ctr">
              <a:buNone/>
              <a:defRPr sz="1400" b="0" i="0">
                <a:solidFill>
                  <a:schemeClr val="tx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108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Content - 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0A95FE5-95E2-EF47-9A41-FBE84B5A53D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C8B60A1-A33E-8840-910F-BFD0AABC344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597111" y="2376239"/>
            <a:ext cx="5295575" cy="471300"/>
          </a:xfrm>
        </p:spPr>
        <p:txBody>
          <a:bodyPr>
            <a:noAutofit/>
          </a:bodyPr>
          <a:lstStyle>
            <a:lvl1pPr marL="0" indent="0">
              <a:buNone/>
              <a:defRPr sz="2400" b="0" i="0">
                <a:solidFill>
                  <a:schemeClr val="accent2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2400" b="1">
                <a:solidFill>
                  <a:srgbClr val="60CCF2"/>
                </a:solidFill>
              </a:defRPr>
            </a:lvl2pPr>
            <a:lvl3pPr>
              <a:defRPr sz="2400" b="1">
                <a:solidFill>
                  <a:srgbClr val="60CCF2"/>
                </a:solidFill>
              </a:defRPr>
            </a:lvl3pPr>
            <a:lvl4pPr>
              <a:defRPr sz="2400" b="1">
                <a:solidFill>
                  <a:srgbClr val="60CCF2"/>
                </a:solidFill>
              </a:defRPr>
            </a:lvl4pPr>
            <a:lvl5pPr>
              <a:defRPr sz="2400" b="1">
                <a:solidFill>
                  <a:srgbClr val="60CCF2"/>
                </a:solidFill>
              </a:defRPr>
            </a:lvl5pPr>
          </a:lstStyle>
          <a:p>
            <a:pPr lvl="0"/>
            <a:r>
              <a:rPr lang="en-GB"/>
              <a:t>Click To Edit</a:t>
            </a:r>
            <a:endParaRPr lang="en-GI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674E7BA-8B8D-D24A-9F0D-EAEDACB722B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597111" y="3181964"/>
            <a:ext cx="5295575" cy="914400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1200">
                <a:latin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3731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13" descr="A picture containing text, dark&#10;&#10;Description automatically generated">
            <a:extLst>
              <a:ext uri="{FF2B5EF4-FFF2-40B4-BE49-F238E27FC236}">
                <a16:creationId xmlns:a16="http://schemas.microsoft.com/office/drawing/2014/main" id="{C9A71B85-BB27-46B8-9C7D-F804648E5652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rcRect/>
          <a:stretch>
            <a:fillRect/>
          </a:stretch>
        </p:blipFill>
        <p:spPr>
          <a:xfrm>
            <a:off x="0" y="2"/>
            <a:ext cx="12192000" cy="6857998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DCA7A2-4304-A14D-B6A5-F74F314A4F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5989" y="1825625"/>
            <a:ext cx="1149308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3FDF8F3B-4FFD-AF4C-ACA9-7BBD0CACA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094" y="365125"/>
            <a:ext cx="1156197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I"/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31D34E3-A75A-49C9-B117-5D416385D85D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10245656" y="6311900"/>
            <a:ext cx="1593416" cy="29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9378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59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  <p:sldLayoutId id="2147483730" r:id="rId15"/>
    <p:sldLayoutId id="2147483731" r:id="rId16"/>
    <p:sldLayoutId id="2147483732" r:id="rId17"/>
    <p:sldLayoutId id="2147483733" r:id="rId18"/>
    <p:sldLayoutId id="2147483734" r:id="rId19"/>
    <p:sldLayoutId id="2147483735" r:id="rId20"/>
    <p:sldLayoutId id="2147483736" r:id="rId21"/>
    <p:sldLayoutId id="2147483737" r:id="rId22"/>
    <p:sldLayoutId id="2147483758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i="0" kern="1200">
          <a:solidFill>
            <a:schemeClr val="tx1"/>
          </a:solidFill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Lato" panose="020F050202020403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7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image" Target="../media/image27.png"/><Relationship Id="rId7" Type="http://schemas.openxmlformats.org/officeDocument/2006/relationships/image" Target="../media/image31.gif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0.gif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gif"/><Relationship Id="rId9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24.xml"/><Relationship Id="rId3" Type="http://schemas.openxmlformats.org/officeDocument/2006/relationships/slide" Target="slide4.xml"/><Relationship Id="rId7" Type="http://schemas.openxmlformats.org/officeDocument/2006/relationships/slide" Target="slide11.xml"/><Relationship Id="rId12" Type="http://schemas.openxmlformats.org/officeDocument/2006/relationships/slide" Target="slide20.xml"/><Relationship Id="rId17" Type="http://schemas.openxmlformats.org/officeDocument/2006/relationships/slide" Target="slide38.xml"/><Relationship Id="rId2" Type="http://schemas.openxmlformats.org/officeDocument/2006/relationships/slide" Target="slide3.xml"/><Relationship Id="rId16" Type="http://schemas.openxmlformats.org/officeDocument/2006/relationships/slide" Target="slide3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11" Type="http://schemas.openxmlformats.org/officeDocument/2006/relationships/slide" Target="slide18.xml"/><Relationship Id="rId5" Type="http://schemas.openxmlformats.org/officeDocument/2006/relationships/slide" Target="slide6.xml"/><Relationship Id="rId15" Type="http://schemas.openxmlformats.org/officeDocument/2006/relationships/slide" Target="slide31.xml"/><Relationship Id="rId10" Type="http://schemas.openxmlformats.org/officeDocument/2006/relationships/slide" Target="slide17.xml"/><Relationship Id="rId4" Type="http://schemas.openxmlformats.org/officeDocument/2006/relationships/slide" Target="slide5.xml"/><Relationship Id="rId9" Type="http://schemas.openxmlformats.org/officeDocument/2006/relationships/slide" Target="slide14.xml"/><Relationship Id="rId14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D1875503-6173-4C6A-889F-E655EA96BB90}"/>
              </a:ext>
            </a:extLst>
          </p:cNvPr>
          <p:cNvSpPr txBox="1">
            <a:spLocks/>
          </p:cNvSpPr>
          <p:nvPr/>
        </p:nvSpPr>
        <p:spPr>
          <a:xfrm>
            <a:off x="336883" y="1038893"/>
            <a:ext cx="11502190" cy="4713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I" dirty="0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2732CBBC-D948-41C7-A9F0-D297768887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3350" y="2218134"/>
            <a:ext cx="4305300" cy="2421732"/>
          </a:xfrm>
          <a:prstGeom prst="rect">
            <a:avLst/>
          </a:prstGeom>
        </p:spPr>
      </p:pic>
      <p:pic>
        <p:nvPicPr>
          <p:cNvPr id="14" name="Picture Placeholder 13" descr="A picture containing text, dark&#10;&#10;Description automatically generated">
            <a:extLst>
              <a:ext uri="{FF2B5EF4-FFF2-40B4-BE49-F238E27FC236}">
                <a16:creationId xmlns:a16="http://schemas.microsoft.com/office/drawing/2014/main" id="{7E920492-309D-4C25-A65E-780E1F12C5F3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4"/>
          <a:srcRect/>
          <a:stretch>
            <a:fillRect/>
          </a:stretch>
        </p:blipFill>
        <p:spPr/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1C6ACDAA-E2DE-4DFB-A0C0-D70AD4F3AD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2475" y="2342250"/>
            <a:ext cx="3067050" cy="2173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DC5A54B-59D3-487E-BDC5-E37C912C56BE}"/>
              </a:ext>
            </a:extLst>
          </p:cNvPr>
          <p:cNvSpPr txBox="1"/>
          <p:nvPr/>
        </p:nvSpPr>
        <p:spPr>
          <a:xfrm>
            <a:off x="345988" y="6513634"/>
            <a:ext cx="115856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b="0" i="0" kern="1200" dirty="0">
                <a:solidFill>
                  <a:schemeClr val="tx2">
                    <a:lumMod val="75000"/>
                  </a:schemeClr>
                </a:solidFill>
                <a:effectLst/>
                <a:latin typeface="LatoLatin Bold" pitchFamily="2" charset="77"/>
                <a:ea typeface="+mn-ea"/>
                <a:cs typeface="+mn-cs"/>
              </a:rPr>
              <a:t>This document is strictly private, confidential and personal to its recipients and should not be copied, distributed or reproduced in whole or in part, nor passed to any third party</a:t>
            </a:r>
            <a:endParaRPr lang="en-GI" sz="900" b="0" i="0" dirty="0">
              <a:solidFill>
                <a:schemeClr val="tx2">
                  <a:lumMod val="75000"/>
                </a:schemeClr>
              </a:solidFill>
              <a:latin typeface="LatoLatin Bold" pitchFamily="2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26B913-A761-4147-9DCA-FBF7E8355439}"/>
              </a:ext>
            </a:extLst>
          </p:cNvPr>
          <p:cNvSpPr txBox="1"/>
          <p:nvPr/>
        </p:nvSpPr>
        <p:spPr>
          <a:xfrm>
            <a:off x="4248150" y="5308600"/>
            <a:ext cx="36957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Brand Book</a:t>
            </a:r>
          </a:p>
          <a:p>
            <a:pPr algn="ctr"/>
            <a:r>
              <a:rPr lang="en-GB" sz="900" dirty="0">
                <a:solidFill>
                  <a:schemeClr val="tx2">
                    <a:lumMod val="90000"/>
                  </a:schemeClr>
                </a:solidFill>
              </a:rPr>
              <a:t>[ Version 1.1.0 – 6 July 2022 ]</a:t>
            </a:r>
            <a:endParaRPr lang="en-GI" sz="900" dirty="0">
              <a:solidFill>
                <a:schemeClr val="tx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594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4173096-490C-4D27-8167-C33226A9D18B}"/>
              </a:ext>
            </a:extLst>
          </p:cNvPr>
          <p:cNvSpPr txBox="1">
            <a:spLocks/>
          </p:cNvSpPr>
          <p:nvPr/>
        </p:nvSpPr>
        <p:spPr>
          <a:xfrm>
            <a:off x="468713" y="1244665"/>
            <a:ext cx="9641747" cy="451334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>
                <a:solidFill>
                  <a:schemeClr val="accent2"/>
                </a:solidFill>
                <a:ea typeface="Lato" panose="020F0502020204030203" pitchFamily="34" charset="0"/>
              </a:rPr>
              <a:t>Brand Name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Lato"/>
                <a:cs typeface="Lato"/>
              </a:rPr>
              <a:t>必赢 </a:t>
            </a:r>
            <a:r>
              <a:rPr lang="en-US" altLang="zh-CN" sz="1400" dirty="0">
                <a:latin typeface="Lato"/>
                <a:ea typeface="Lato"/>
                <a:cs typeface="Lato"/>
              </a:rPr>
              <a:t>in Mandarin</a:t>
            </a:r>
            <a:r>
              <a:rPr lang="en-GB" altLang="zh-CN" sz="1400" dirty="0">
                <a:latin typeface="Lato"/>
                <a:ea typeface="Lato"/>
                <a:cs typeface="Lato"/>
              </a:rPr>
              <a:t>,</a:t>
            </a:r>
            <a:r>
              <a:rPr lang="zh-CN" altLang="en-US" sz="1400" dirty="0">
                <a:latin typeface="Lato"/>
                <a:cs typeface="Lato"/>
              </a:rPr>
              <a:t> </a:t>
            </a:r>
            <a:r>
              <a:rPr lang="en-GB" altLang="zh-CN" sz="1400" dirty="0">
                <a:latin typeface="Lato"/>
                <a:ea typeface="Lato"/>
                <a:cs typeface="Lato"/>
              </a:rPr>
              <a:t>Biying in English.</a:t>
            </a:r>
            <a:endParaRPr lang="en-GB" sz="1400" dirty="0">
              <a:latin typeface="Lato"/>
              <a:ea typeface="Lato"/>
              <a:cs typeface="Lato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Lato"/>
                <a:ea typeface="Lato"/>
                <a:cs typeface="Lato"/>
              </a:rPr>
              <a:t>We do </a:t>
            </a:r>
            <a:r>
              <a:rPr lang="en-GB" sz="1400" b="1" dirty="0">
                <a:latin typeface="Lato"/>
                <a:ea typeface="Lato"/>
                <a:cs typeface="Lato"/>
              </a:rPr>
              <a:t>not</a:t>
            </a:r>
            <a:r>
              <a:rPr lang="en-GB" sz="1400" dirty="0">
                <a:latin typeface="Lato"/>
                <a:ea typeface="Lato"/>
                <a:cs typeface="Lato"/>
              </a:rPr>
              <a:t> combine M</a:t>
            </a:r>
            <a:r>
              <a:rPr lang="en-US" altLang="zh-CN" sz="1400" dirty="0" err="1">
                <a:latin typeface="Lato"/>
                <a:ea typeface="Lato"/>
                <a:cs typeface="Lato"/>
              </a:rPr>
              <a:t>andarin</a:t>
            </a:r>
            <a:r>
              <a:rPr lang="en-US" altLang="zh-CN" sz="1400" dirty="0">
                <a:latin typeface="Lato"/>
                <a:ea typeface="Lato"/>
                <a:cs typeface="Lato"/>
              </a:rPr>
              <a:t> and English in text.</a:t>
            </a:r>
            <a:r>
              <a:rPr lang="en-US" altLang="zh-CN" sz="1400" dirty="0">
                <a:solidFill>
                  <a:schemeClr val="bg2">
                    <a:lumMod val="20000"/>
                    <a:lumOff val="80000"/>
                  </a:schemeClr>
                </a:solidFill>
                <a:latin typeface="Lato"/>
                <a:ea typeface="Lato"/>
                <a:cs typeface="Lato"/>
              </a:rPr>
              <a:t> (</a:t>
            </a:r>
            <a:r>
              <a:rPr lang="en-US" altLang="zh-CN" sz="14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Lato"/>
                <a:ea typeface="Lato"/>
                <a:cs typeface="Lato"/>
              </a:rPr>
              <a:t>Never </a:t>
            </a:r>
            <a:r>
              <a:rPr lang="zh-CN" altLang="en-US" sz="1400" strike="sngStrike" dirty="0">
                <a:solidFill>
                  <a:schemeClr val="bg2">
                    <a:lumMod val="20000"/>
                    <a:lumOff val="80000"/>
                  </a:schemeClr>
                </a:solidFill>
                <a:latin typeface="Lato"/>
                <a:ea typeface="等线"/>
                <a:cs typeface="Lato"/>
              </a:rPr>
              <a:t>必赢</a:t>
            </a:r>
            <a:r>
              <a:rPr lang="en-GB" altLang="zh-CN" sz="1400" strike="sngStrike" dirty="0">
                <a:solidFill>
                  <a:schemeClr val="bg2">
                    <a:lumMod val="20000"/>
                    <a:lumOff val="80000"/>
                  </a:schemeClr>
                </a:solidFill>
                <a:latin typeface="Lato"/>
                <a:ea typeface="Lato"/>
                <a:cs typeface="Lato"/>
              </a:rPr>
              <a:t>B</a:t>
            </a:r>
            <a:r>
              <a:rPr lang="en-US" altLang="zh-CN" sz="1400" strike="sngStrike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Lato"/>
                <a:ea typeface="Lato"/>
                <a:cs typeface="Lato"/>
              </a:rPr>
              <a:t>iying</a:t>
            </a:r>
            <a:r>
              <a:rPr lang="en-US" altLang="zh-CN" sz="1400" dirty="0">
                <a:solidFill>
                  <a:schemeClr val="bg2">
                    <a:lumMod val="20000"/>
                    <a:lumOff val="80000"/>
                  </a:schemeClr>
                </a:solidFill>
                <a:latin typeface="Lato"/>
                <a:ea typeface="Lato"/>
                <a:cs typeface="Lato"/>
              </a:rPr>
              <a:t>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Lato"/>
                <a:ea typeface="Lato"/>
                <a:cs typeface="Lato"/>
              </a:rPr>
              <a:t>In English we capitalize the first letter: Biying. </a:t>
            </a:r>
            <a:r>
              <a:rPr lang="en-US" altLang="zh-CN" sz="1400" dirty="0">
                <a:solidFill>
                  <a:schemeClr val="bg2">
                    <a:lumMod val="20000"/>
                    <a:lumOff val="80000"/>
                  </a:schemeClr>
                </a:solidFill>
                <a:latin typeface="Lato"/>
                <a:ea typeface="Lato"/>
                <a:cs typeface="Lato"/>
              </a:rPr>
              <a:t>(</a:t>
            </a:r>
            <a:r>
              <a:rPr lang="en-US" altLang="zh-CN" sz="14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Lato"/>
                <a:ea typeface="Lato"/>
                <a:cs typeface="Lato"/>
              </a:rPr>
              <a:t>Not</a:t>
            </a:r>
            <a:r>
              <a:rPr lang="en-US" altLang="zh-CN" sz="1400" dirty="0">
                <a:solidFill>
                  <a:schemeClr val="bg2">
                    <a:lumMod val="20000"/>
                    <a:lumOff val="80000"/>
                  </a:schemeClr>
                </a:solidFill>
                <a:latin typeface="Lato"/>
                <a:ea typeface="Lato"/>
                <a:cs typeface="Lato"/>
              </a:rPr>
              <a:t> </a:t>
            </a:r>
            <a:r>
              <a:rPr lang="en-US" altLang="zh-CN" sz="1400" strike="sngStrike" dirty="0">
                <a:solidFill>
                  <a:schemeClr val="bg2">
                    <a:lumMod val="20000"/>
                    <a:lumOff val="80000"/>
                  </a:schemeClr>
                </a:solidFill>
                <a:latin typeface="Lato"/>
                <a:ea typeface="Lato"/>
                <a:cs typeface="Lato"/>
              </a:rPr>
              <a:t>BIYING</a:t>
            </a:r>
            <a:r>
              <a:rPr lang="en-US" altLang="zh-CN" sz="1400" dirty="0">
                <a:solidFill>
                  <a:schemeClr val="bg2">
                    <a:lumMod val="20000"/>
                    <a:lumOff val="80000"/>
                  </a:schemeClr>
                </a:solidFill>
                <a:latin typeface="Lato"/>
                <a:ea typeface="Lato"/>
                <a:cs typeface="Lato"/>
              </a:rPr>
              <a:t> or </a:t>
            </a:r>
            <a:r>
              <a:rPr lang="en-US" altLang="zh-CN" sz="1400" strike="sngStrike" dirty="0">
                <a:solidFill>
                  <a:schemeClr val="bg2">
                    <a:lumMod val="20000"/>
                    <a:lumOff val="80000"/>
                  </a:schemeClr>
                </a:solidFill>
                <a:latin typeface="Lato"/>
                <a:ea typeface="Lato"/>
                <a:cs typeface="Lato"/>
              </a:rPr>
              <a:t>BiYing</a:t>
            </a:r>
            <a:r>
              <a:rPr lang="en-US" altLang="zh-CN" sz="1400" dirty="0">
                <a:solidFill>
                  <a:schemeClr val="bg2">
                    <a:lumMod val="20000"/>
                    <a:lumOff val="80000"/>
                  </a:schemeClr>
                </a:solidFill>
                <a:latin typeface="Lato"/>
                <a:ea typeface="Lato"/>
                <a:cs typeface="Lato"/>
              </a:rPr>
              <a:t>.)</a:t>
            </a:r>
          </a:p>
          <a:p>
            <a:endParaRPr lang="en-GB" sz="1400" dirty="0">
              <a:ea typeface="Lato" panose="020F0502020204030203" pitchFamily="34" charset="0"/>
            </a:endParaRPr>
          </a:p>
          <a:p>
            <a:r>
              <a:rPr lang="en-GB" sz="1400" dirty="0">
                <a:solidFill>
                  <a:schemeClr val="accent2"/>
                </a:solidFill>
                <a:ea typeface="Lato" panose="020F0502020204030203" pitchFamily="34" charset="0"/>
              </a:rPr>
              <a:t>Banner Copy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Lato"/>
                <a:ea typeface="Lato"/>
                <a:cs typeface="Lato"/>
              </a:rPr>
              <a:t>Every banner should have two lines header and two lines sub-headers; No CTA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Lato"/>
                <a:ea typeface="Lato"/>
                <a:cs typeface="Lato"/>
              </a:rPr>
              <a:t>Maximum characters each header: 5; each sub-header: 11</a:t>
            </a:r>
            <a:r>
              <a:rPr lang="en-GB" altLang="ja-JP" sz="1400" dirty="0">
                <a:latin typeface="Lato"/>
                <a:ea typeface="Lato"/>
                <a:cs typeface="Lato"/>
              </a:rPr>
              <a:t> (</a:t>
            </a:r>
            <a:r>
              <a:rPr lang="en-GB" altLang="ja-JP" sz="1400" dirty="0" err="1">
                <a:latin typeface="Lato"/>
                <a:ea typeface="Lato"/>
                <a:cs typeface="Lato"/>
              </a:rPr>
              <a:t>举例</a:t>
            </a:r>
            <a:r>
              <a:rPr lang="en-GB" altLang="ja-JP" sz="1400" dirty="0">
                <a:latin typeface="Lato"/>
                <a:ea typeface="Lato"/>
                <a:cs typeface="Lato"/>
              </a:rPr>
              <a:t>: </a:t>
            </a:r>
            <a:r>
              <a:rPr lang="ja-JP" altLang="en-GB" sz="1400">
                <a:latin typeface="Lato"/>
                <a:ea typeface="Lato"/>
                <a:cs typeface="Lato"/>
              </a:rPr>
              <a:t>输返输返输返输返输返输; 流水返高达</a:t>
            </a:r>
            <a:r>
              <a:rPr lang="en-GB" sz="1400" dirty="0">
                <a:latin typeface="Lato"/>
                <a:ea typeface="Lato"/>
                <a:cs typeface="Lato"/>
              </a:rPr>
              <a:t>1,888</a:t>
            </a:r>
            <a:r>
              <a:rPr lang="ja-JP" altLang="en-GB" sz="1400">
                <a:latin typeface="Lato"/>
                <a:ea typeface="Lato"/>
                <a:cs typeface="Lato"/>
              </a:rPr>
              <a:t>元</a:t>
            </a:r>
            <a:r>
              <a:rPr lang="en-GB" sz="1400" dirty="0">
                <a:latin typeface="Lato"/>
                <a:ea typeface="Lato"/>
                <a:cs typeface="Lato"/>
              </a:rPr>
              <a:t>AB)</a:t>
            </a:r>
            <a:endParaRPr lang="en-GB" dirty="0">
              <a:latin typeface="Lato"/>
              <a:ea typeface="Lato"/>
              <a:cs typeface="Lato"/>
            </a:endParaRPr>
          </a:p>
          <a:p>
            <a:endParaRPr lang="en-GB" sz="1400" dirty="0">
              <a:ea typeface="Lato" panose="020F0502020204030203" pitchFamily="34" charset="0"/>
              <a:cs typeface="Lato"/>
            </a:endParaRPr>
          </a:p>
          <a:p>
            <a:r>
              <a:rPr lang="en-US" altLang="zh-CN" sz="1400" dirty="0">
                <a:solidFill>
                  <a:schemeClr val="accent2"/>
                </a:solidFill>
                <a:ea typeface="Lato" panose="020F0502020204030203" pitchFamily="34" charset="0"/>
              </a:rPr>
              <a:t>Numbers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ea typeface="Lato" panose="020F0502020204030203" pitchFamily="34" charset="0"/>
              </a:rPr>
              <a:t>All numbers are written in numerals, with units – as words – following:</a:t>
            </a:r>
            <a:br>
              <a:rPr lang="en-US" altLang="zh-CN" sz="1400" dirty="0">
                <a:ea typeface="Lato" panose="020F0502020204030203" pitchFamily="34" charset="0"/>
              </a:rPr>
            </a:br>
            <a:r>
              <a:rPr lang="en-US" altLang="zh-CN" sz="1400" dirty="0">
                <a:ea typeface="Lato" panose="020F0502020204030203" pitchFamily="34" charset="0"/>
              </a:rPr>
              <a:t> </a:t>
            </a:r>
            <a:br>
              <a:rPr lang="en-US" altLang="zh-CN" sz="1400" dirty="0">
                <a:ea typeface="Lato" panose="020F0502020204030203" pitchFamily="34" charset="0"/>
              </a:rPr>
            </a:br>
            <a:r>
              <a:rPr lang="en-US" altLang="zh-CN" sz="1400" dirty="0">
                <a:ea typeface="Lato" panose="020F0502020204030203" pitchFamily="34" charset="0"/>
              </a:rPr>
              <a:t>	</a:t>
            </a:r>
            <a:r>
              <a:rPr lang="en-US" altLang="zh-CN" sz="1400" b="1" dirty="0">
                <a:ea typeface="Lato" panose="020F0502020204030203" pitchFamily="34" charset="0"/>
              </a:rPr>
              <a:t>Date and Time:	</a:t>
            </a:r>
            <a:r>
              <a:rPr lang="en-US" altLang="zh-CN" sz="1400" dirty="0">
                <a:ea typeface="Lato" panose="020F0502020204030203" pitchFamily="34" charset="0"/>
              </a:rPr>
              <a:t>2022</a:t>
            </a:r>
            <a:r>
              <a:rPr lang="zh-CN" altLang="en-US" sz="1400" dirty="0"/>
              <a:t>年</a:t>
            </a:r>
            <a:r>
              <a:rPr lang="en-GB" altLang="zh-CN" sz="1400" dirty="0">
                <a:ea typeface="Lato" panose="020F0502020204030203" pitchFamily="34" charset="0"/>
              </a:rPr>
              <a:t>3</a:t>
            </a:r>
            <a:r>
              <a:rPr lang="zh-CN" altLang="en-US" sz="1400" dirty="0"/>
              <a:t>月</a:t>
            </a:r>
            <a:r>
              <a:rPr lang="en-GB" altLang="zh-CN" sz="1400" dirty="0">
                <a:ea typeface="Lato" panose="020F0502020204030203" pitchFamily="34" charset="0"/>
              </a:rPr>
              <a:t>28</a:t>
            </a:r>
            <a:r>
              <a:rPr lang="zh-CN" altLang="en-US" sz="1400" dirty="0"/>
              <a:t>日</a:t>
            </a:r>
            <a:r>
              <a:rPr lang="en-GB" altLang="zh-CN" sz="1400" dirty="0">
                <a:ea typeface="Lato" panose="020F0502020204030203" pitchFamily="34" charset="0"/>
              </a:rPr>
              <a:t>17:00</a:t>
            </a:r>
            <a:r>
              <a:rPr lang="zh-CN" altLang="en-US" sz="1400" dirty="0"/>
              <a:t>（北京时间）</a:t>
            </a:r>
            <a:endParaRPr lang="en-US" altLang="zh-CN" sz="1400" dirty="0">
              <a:ea typeface="Lato" panose="020F0502020204030203" pitchFamily="34" charset="0"/>
            </a:endParaRPr>
          </a:p>
          <a:p>
            <a:pPr lvl="1" indent="0">
              <a:buFont typeface="Arial" panose="020B0604020202020204" pitchFamily="34" charset="0"/>
              <a:buNone/>
            </a:pPr>
            <a:r>
              <a:rPr lang="en-US" sz="1400" dirty="0">
                <a:ea typeface="Lato" panose="020F0502020204030203" pitchFamily="34" charset="0"/>
              </a:rPr>
              <a:t>	</a:t>
            </a:r>
            <a:r>
              <a:rPr lang="en-US" sz="1400" b="1" dirty="0">
                <a:ea typeface="Lato" panose="020F0502020204030203" pitchFamily="34" charset="0"/>
              </a:rPr>
              <a:t>Frequency:		</a:t>
            </a:r>
            <a:r>
              <a:rPr lang="en-US" sz="1400" dirty="0">
                <a:ea typeface="Lato" panose="020F0502020204030203" pitchFamily="34" charset="0"/>
              </a:rPr>
              <a:t>10</a:t>
            </a:r>
            <a:r>
              <a:rPr lang="zh-CN" altLang="en-US" sz="1400" dirty="0"/>
              <a:t>至</a:t>
            </a:r>
            <a:r>
              <a:rPr lang="en-GB" altLang="zh-CN" sz="1400" dirty="0">
                <a:ea typeface="Lato" panose="020F0502020204030203" pitchFamily="34" charset="0"/>
              </a:rPr>
              <a:t>250</a:t>
            </a:r>
            <a:r>
              <a:rPr lang="zh-CN" altLang="en-US" sz="1400" dirty="0"/>
              <a:t>次免费旋转</a:t>
            </a:r>
            <a:endParaRPr lang="en-US" sz="1400" dirty="0">
              <a:ea typeface="Lato" panose="020F0502020204030203" pitchFamily="34" charset="0"/>
            </a:endParaRPr>
          </a:p>
          <a:p>
            <a:pPr lvl="1" indent="0">
              <a:buFont typeface="Arial" panose="020B0604020202020204" pitchFamily="34" charset="0"/>
              <a:buNone/>
            </a:pPr>
            <a:r>
              <a:rPr lang="en-US" sz="1400" dirty="0">
                <a:ea typeface="Lato" panose="020F0502020204030203" pitchFamily="34" charset="0"/>
              </a:rPr>
              <a:t>	</a:t>
            </a:r>
            <a:r>
              <a:rPr lang="en-US" sz="1400" b="1" dirty="0">
                <a:ea typeface="Lato" panose="020F0502020204030203" pitchFamily="34" charset="0"/>
              </a:rPr>
              <a:t>Currency:		</a:t>
            </a:r>
            <a:r>
              <a:rPr lang="en-US" sz="1400" dirty="0">
                <a:ea typeface="Lato" panose="020F0502020204030203" pitchFamily="34" charset="0"/>
              </a:rPr>
              <a:t>60,000</a:t>
            </a:r>
            <a:r>
              <a:rPr lang="zh-CN" altLang="en-US" sz="1400" dirty="0"/>
              <a:t>元，</a:t>
            </a:r>
            <a:r>
              <a:rPr lang="en-GB" altLang="zh-CN" sz="1400" dirty="0">
                <a:ea typeface="Lato" panose="020F0502020204030203" pitchFamily="34" charset="0"/>
              </a:rPr>
              <a:t>1,388</a:t>
            </a:r>
            <a:r>
              <a:rPr lang="zh-CN" altLang="en-US" sz="1400" dirty="0"/>
              <a:t>元 （</a:t>
            </a:r>
            <a:r>
              <a:rPr lang="en-GB" altLang="zh-CN" sz="1400" dirty="0">
                <a:ea typeface="Lato" panose="020F0502020204030203" pitchFamily="34" charset="0"/>
              </a:rPr>
              <a:t>Use </a:t>
            </a:r>
            <a:r>
              <a:rPr lang="en-US" altLang="zh-CN" sz="1400" dirty="0">
                <a:ea typeface="Lato" panose="020F0502020204030203" pitchFamily="34" charset="0"/>
              </a:rPr>
              <a:t>comma every three digits</a:t>
            </a:r>
            <a:r>
              <a:rPr lang="zh-CN" altLang="en-US" sz="1400" dirty="0"/>
              <a:t>）</a:t>
            </a:r>
            <a:endParaRPr lang="en-GB" sz="1400" dirty="0">
              <a:ea typeface="Lato" panose="020F050202020403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endParaRPr lang="en-GB" sz="1400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2ABC926B-2453-4CE3-BD96-E63DE6A1307A}"/>
              </a:ext>
            </a:extLst>
          </p:cNvPr>
          <p:cNvSpPr txBox="1">
            <a:spLocks/>
          </p:cNvSpPr>
          <p:nvPr/>
        </p:nvSpPr>
        <p:spPr>
          <a:xfrm>
            <a:off x="336883" y="329030"/>
            <a:ext cx="11389896" cy="4713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2"/>
                </a:solidFill>
              </a:rPr>
              <a:t>Tone of Voice</a:t>
            </a:r>
          </a:p>
        </p:txBody>
      </p:sp>
    </p:spTree>
    <p:extLst>
      <p:ext uri="{BB962C8B-B14F-4D97-AF65-F5344CB8AC3E}">
        <p14:creationId xmlns:p14="http://schemas.microsoft.com/office/powerpoint/2010/main" val="41075745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8" descr="A person holding a basketball&#10;&#10;Description automatically generated with medium confidence">
            <a:extLst>
              <a:ext uri="{FF2B5EF4-FFF2-40B4-BE49-F238E27FC236}">
                <a16:creationId xmlns:a16="http://schemas.microsoft.com/office/drawing/2014/main" id="{3DA9FBA4-635B-4721-A3D3-4EE129D5E5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898" t="7932" r="36103" b="12759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602BEB2-D9A2-4AE8-97FA-CB1CF2D4C4CD}"/>
              </a:ext>
            </a:extLst>
          </p:cNvPr>
          <p:cNvSpPr/>
          <p:nvPr/>
        </p:nvSpPr>
        <p:spPr>
          <a:xfrm>
            <a:off x="6096001" y="0"/>
            <a:ext cx="6095999" cy="6858000"/>
          </a:xfrm>
          <a:prstGeom prst="rect">
            <a:avLst/>
          </a:prstGeom>
          <a:solidFill>
            <a:srgbClr val="E20613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965F6141-27AD-4377-9F16-A6AF2BC01AAB}"/>
              </a:ext>
            </a:extLst>
          </p:cNvPr>
          <p:cNvSpPr txBox="1">
            <a:spLocks/>
          </p:cNvSpPr>
          <p:nvPr/>
        </p:nvSpPr>
        <p:spPr>
          <a:xfrm>
            <a:off x="6597111" y="3181964"/>
            <a:ext cx="5295575" cy="91440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I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6C3ACA9-2ED7-4888-9046-7E7D65BC6DC3}"/>
              </a:ext>
            </a:extLst>
          </p:cNvPr>
          <p:cNvSpPr txBox="1">
            <a:spLocks/>
          </p:cNvSpPr>
          <p:nvPr/>
        </p:nvSpPr>
        <p:spPr>
          <a:xfrm>
            <a:off x="586836" y="948103"/>
            <a:ext cx="5295575" cy="269106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5000"/>
              </a:lnSpc>
            </a:pPr>
            <a:r>
              <a:rPr lang="en-GB" sz="3600" b="1" dirty="0">
                <a:latin typeface="+mj-lt"/>
                <a:ea typeface="Calibri" panose="020F0502020204030204" pitchFamily="34" charset="0"/>
              </a:rPr>
              <a:t>Tracy McGrady</a:t>
            </a:r>
          </a:p>
          <a:p>
            <a:pPr>
              <a:lnSpc>
                <a:spcPct val="105000"/>
              </a:lnSpc>
            </a:pPr>
            <a:r>
              <a:rPr lang="en-GB" sz="1600" b="1" dirty="0" err="1">
                <a:latin typeface="+mj-lt"/>
                <a:ea typeface="Calibri" panose="020F0502020204030204" pitchFamily="34" charset="0"/>
              </a:rPr>
              <a:t>Biying</a:t>
            </a:r>
            <a:r>
              <a:rPr lang="en-GB" sz="1600" b="1" dirty="0">
                <a:latin typeface="+mj-lt"/>
                <a:ea typeface="Calibri" panose="020F0502020204030204" pitchFamily="34" charset="0"/>
              </a:rPr>
              <a:t> Brand Ambassador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Seven-time NBA All-Star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Seven-time All-NBA selection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/>
                <a:ea typeface="+mn-ea"/>
                <a:cs typeface="+mn-cs"/>
              </a:rPr>
              <a:t>Two-time NBA scoring champion</a:t>
            </a:r>
          </a:p>
          <a:p>
            <a:pPr>
              <a:lnSpc>
                <a:spcPct val="105000"/>
              </a:lnSpc>
            </a:pPr>
            <a:endParaRPr lang="en-GB" dirty="0">
              <a:latin typeface="+mj-lt"/>
              <a:ea typeface="Calibri" panose="020F0502020204030204" pitchFamily="34" charset="0"/>
            </a:endParaRPr>
          </a:p>
          <a:p>
            <a:pPr>
              <a:lnSpc>
                <a:spcPct val="105000"/>
              </a:lnSpc>
            </a:pPr>
            <a:endParaRPr lang="en-GI" sz="3600" dirty="0">
              <a:latin typeface="+mj-lt"/>
              <a:ea typeface="Calibri" panose="020F0502020204030204" pitchFamily="34" charset="0"/>
            </a:endParaRPr>
          </a:p>
        </p:txBody>
      </p:sp>
      <p:pic>
        <p:nvPicPr>
          <p:cNvPr id="18" name="Picture 17" descr="A picture containing person, person, suit, standing&#10;&#10;Description automatically generated">
            <a:extLst>
              <a:ext uri="{FF2B5EF4-FFF2-40B4-BE49-F238E27FC236}">
                <a16:creationId xmlns:a16="http://schemas.microsoft.com/office/drawing/2014/main" id="{C16B4818-9987-4E2E-B06C-4590F82C0F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3841"/>
          <a:stretch/>
        </p:blipFill>
        <p:spPr>
          <a:xfrm>
            <a:off x="3820593" y="1045425"/>
            <a:ext cx="4698219" cy="5812575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3490052D-CF30-4240-8372-80CB9AFBE2F0}"/>
              </a:ext>
            </a:extLst>
          </p:cNvPr>
          <p:cNvGrpSpPr/>
          <p:nvPr/>
        </p:nvGrpSpPr>
        <p:grpSpPr>
          <a:xfrm>
            <a:off x="1013605" y="5122456"/>
            <a:ext cx="10603813" cy="1156483"/>
            <a:chOff x="-2181309" y="7712211"/>
            <a:chExt cx="14135178" cy="1541625"/>
          </a:xfrm>
        </p:grpSpPr>
        <p:pic>
          <p:nvPicPr>
            <p:cNvPr id="1026" name="Picture 2" descr="2001 NBA All-Star Game - Wikipedia">
              <a:extLst>
                <a:ext uri="{FF2B5EF4-FFF2-40B4-BE49-F238E27FC236}">
                  <a16:creationId xmlns:a16="http://schemas.microsoft.com/office/drawing/2014/main" id="{CBEFEE46-AAD5-4D28-AC72-8F88A72993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181309" y="7846917"/>
              <a:ext cx="1592521" cy="1272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2002 NBA All-Star Game - Wikipedia">
              <a:extLst>
                <a:ext uri="{FF2B5EF4-FFF2-40B4-BE49-F238E27FC236}">
                  <a16:creationId xmlns:a16="http://schemas.microsoft.com/office/drawing/2014/main" id="{11E1F92A-4BDD-462D-B433-241B8AB9A52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2646" y="7888424"/>
              <a:ext cx="1337348" cy="11891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2003 NBA All-Star Game - Wikipedia">
              <a:extLst>
                <a:ext uri="{FF2B5EF4-FFF2-40B4-BE49-F238E27FC236}">
                  <a16:creationId xmlns:a16="http://schemas.microsoft.com/office/drawing/2014/main" id="{01A30DB6-B303-447B-BFD5-05F52BD93C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0845" y="8041361"/>
              <a:ext cx="1666795" cy="883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2004 NBA All-Star Game - Wikipedia">
              <a:extLst>
                <a:ext uri="{FF2B5EF4-FFF2-40B4-BE49-F238E27FC236}">
                  <a16:creationId xmlns:a16="http://schemas.microsoft.com/office/drawing/2014/main" id="{1C2E06CA-21CA-4AA5-AA85-3894E25CFF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3784" y="7726580"/>
              <a:ext cx="961354" cy="15128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NBA All-Star Game Primary Logo - National Basketball Association (NBA) -  Chris Creamer's Sports Logos Page - SportsLogos.Net">
              <a:extLst>
                <a:ext uri="{FF2B5EF4-FFF2-40B4-BE49-F238E27FC236}">
                  <a16:creationId xmlns:a16="http://schemas.microsoft.com/office/drawing/2014/main" id="{A31323FB-126D-4A9E-9E6A-76B9D6A131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1281" y="7854067"/>
              <a:ext cx="2071188" cy="12579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0" descr="Logo, company name&#10;&#10;Description automatically generated">
              <a:extLst>
                <a:ext uri="{FF2B5EF4-FFF2-40B4-BE49-F238E27FC236}">
                  <a16:creationId xmlns:a16="http://schemas.microsoft.com/office/drawing/2014/main" id="{44DD8923-4A09-44A8-9544-671451167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28612" y="7712211"/>
              <a:ext cx="1541625" cy="1541625"/>
            </a:xfrm>
            <a:prstGeom prst="rect">
              <a:avLst/>
            </a:prstGeom>
          </p:spPr>
        </p:pic>
        <p:pic>
          <p:nvPicPr>
            <p:cNvPr id="1038" name="Picture 14" descr="2007 NBA All-Star Game - Wikipedia">
              <a:extLst>
                <a:ext uri="{FF2B5EF4-FFF2-40B4-BE49-F238E27FC236}">
                  <a16:creationId xmlns:a16="http://schemas.microsoft.com/office/drawing/2014/main" id="{B9FBD2D2-745A-45F5-A622-5932A21BD1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46380" y="7799822"/>
              <a:ext cx="2107489" cy="13664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00275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0F749E-1F0A-4EFD-8488-ECFBB3F61F5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Our Customer Preferences</a:t>
            </a:r>
            <a:endParaRPr lang="en-GI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633CB8-C621-433F-AA5E-A3777BA471D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GB" dirty="0"/>
              <a:t>A Two–Slide Overview...</a:t>
            </a:r>
          </a:p>
        </p:txBody>
      </p:sp>
    </p:spTree>
    <p:extLst>
      <p:ext uri="{BB962C8B-B14F-4D97-AF65-F5344CB8AC3E}">
        <p14:creationId xmlns:p14="http://schemas.microsoft.com/office/powerpoint/2010/main" val="26144658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54883E99-0688-4451-B397-79E5EFC693DB}"/>
              </a:ext>
            </a:extLst>
          </p:cNvPr>
          <p:cNvGraphicFramePr>
            <a:graphicFrameLocks/>
          </p:cNvGraphicFramePr>
          <p:nvPr/>
        </p:nvGraphicFramePr>
        <p:xfrm>
          <a:off x="1996440" y="849086"/>
          <a:ext cx="8199120" cy="5159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9A229BD-5598-4649-9614-8375E9FF3BF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Our Customers’ Gaming Preferences </a:t>
            </a:r>
            <a:endParaRPr lang="en-GI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3E4CFBE-DD2B-4CE5-88F8-25EBE9F6851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36883" y="1129360"/>
            <a:ext cx="2223437" cy="914400"/>
          </a:xfrm>
        </p:spPr>
        <p:txBody>
          <a:bodyPr/>
          <a:lstStyle/>
          <a:p>
            <a:r>
              <a:rPr lang="en-GB" dirty="0"/>
              <a:t>Rough visualisation based on combined data for Actives/Turnover/Profit</a:t>
            </a:r>
            <a:endParaRPr lang="en-GI" dirty="0"/>
          </a:p>
        </p:txBody>
      </p:sp>
    </p:spTree>
    <p:extLst>
      <p:ext uri="{BB962C8B-B14F-4D97-AF65-F5344CB8AC3E}">
        <p14:creationId xmlns:p14="http://schemas.microsoft.com/office/powerpoint/2010/main" val="2831854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9A229BD-5598-4649-9614-8375E9FF3BF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Our Customers’ Sports Betting Preferences</a:t>
            </a:r>
            <a:endParaRPr lang="en-GI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3E4CFBE-DD2B-4CE5-88F8-25EBE9F6851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36883" y="1129360"/>
            <a:ext cx="2223437" cy="914400"/>
          </a:xfrm>
        </p:spPr>
        <p:txBody>
          <a:bodyPr/>
          <a:lstStyle/>
          <a:p>
            <a:r>
              <a:rPr lang="en-GB" dirty="0"/>
              <a:t>Rough visualisation based on averaged data for Actives/Turnover/Profit</a:t>
            </a:r>
            <a:endParaRPr lang="en-GI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D0E7BA0-911E-4597-AE56-9D2C89EEB112}"/>
              </a:ext>
            </a:extLst>
          </p:cNvPr>
          <p:cNvGraphicFramePr>
            <a:graphicFrameLocks/>
          </p:cNvGraphicFramePr>
          <p:nvPr/>
        </p:nvGraphicFramePr>
        <p:xfrm>
          <a:off x="2133600" y="826851"/>
          <a:ext cx="7924800" cy="5204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458651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0F749E-1F0A-4EFD-8488-ECFBB3F61F5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Our Colours</a:t>
            </a:r>
            <a:endParaRPr lang="en-GI" dirty="0"/>
          </a:p>
        </p:txBody>
      </p:sp>
    </p:spTree>
    <p:extLst>
      <p:ext uri="{BB962C8B-B14F-4D97-AF65-F5344CB8AC3E}">
        <p14:creationId xmlns:p14="http://schemas.microsoft.com/office/powerpoint/2010/main" val="24926587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A9970DB-B2C4-40B2-A726-124DDA632AD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Core Colour Palette</a:t>
            </a:r>
            <a:endParaRPr lang="en-GI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7003E8D-2144-4F71-89EB-887D136D68F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algn="l"/>
            <a:r>
              <a:rPr lang="en-GB" sz="1800" b="0" i="0" u="none" strike="noStrike" baseline="0" dirty="0" err="1">
                <a:solidFill>
                  <a:srgbClr val="FFFFFF"/>
                </a:solidFill>
                <a:latin typeface="HelveticaNeue-Light"/>
              </a:rPr>
              <a:t>Biying</a:t>
            </a:r>
            <a:r>
              <a:rPr lang="en-GB" sz="1800" b="0" i="0" u="none" strike="noStrike" baseline="0" dirty="0">
                <a:solidFill>
                  <a:srgbClr val="FFFFFF"/>
                </a:solidFill>
                <a:latin typeface="HelveticaNeue-Light"/>
              </a:rPr>
              <a:t> Red, </a:t>
            </a:r>
            <a:r>
              <a:rPr lang="en-GB" sz="1800" b="0" i="0" u="none" strike="noStrike" baseline="0" dirty="0" err="1">
                <a:solidFill>
                  <a:srgbClr val="FFFFFF"/>
                </a:solidFill>
                <a:latin typeface="HelveticaNeue-Light"/>
              </a:rPr>
              <a:t>Biying</a:t>
            </a:r>
            <a:r>
              <a:rPr lang="en-GB" sz="1800" b="0" i="0" u="none" strike="noStrike" baseline="0" dirty="0">
                <a:solidFill>
                  <a:srgbClr val="FFFFFF"/>
                </a:solidFill>
                <a:latin typeface="HelveticaNeue-Light"/>
              </a:rPr>
              <a:t> Gold, black and white are our core brand colours.</a:t>
            </a:r>
            <a:endParaRPr lang="en-GI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FF293F8-1F83-4756-8AFD-7CF5395E4F14}"/>
              </a:ext>
            </a:extLst>
          </p:cNvPr>
          <p:cNvSpPr txBox="1">
            <a:spLocks/>
          </p:cNvSpPr>
          <p:nvPr/>
        </p:nvSpPr>
        <p:spPr>
          <a:xfrm>
            <a:off x="1058775" y="4639313"/>
            <a:ext cx="2422358" cy="131418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400" b="1" dirty="0" err="1"/>
              <a:t>Biying</a:t>
            </a:r>
            <a:r>
              <a:rPr lang="en-GB" sz="1400" b="1" dirty="0"/>
              <a:t> Red</a:t>
            </a:r>
            <a:br>
              <a:rPr lang="en-GB" sz="1400" dirty="0"/>
            </a:br>
            <a: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Hex: e20613</a:t>
            </a:r>
            <a:b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RGB(226, 6, 19)</a:t>
            </a:r>
            <a:b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CMYK: C0 M100 Y100 K0</a:t>
            </a:r>
            <a:b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Pantone 485 C</a:t>
            </a:r>
            <a:endParaRPr lang="en-GI" sz="14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659F2B1B-3169-4124-BF27-CDA9D697423E}"/>
              </a:ext>
            </a:extLst>
          </p:cNvPr>
          <p:cNvSpPr txBox="1">
            <a:spLocks/>
          </p:cNvSpPr>
          <p:nvPr/>
        </p:nvSpPr>
        <p:spPr>
          <a:xfrm>
            <a:off x="4641513" y="4639313"/>
            <a:ext cx="2422358" cy="131418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400" b="1" dirty="0" err="1"/>
              <a:t>Biying</a:t>
            </a:r>
            <a:r>
              <a:rPr lang="en-GB" sz="1400" b="1" dirty="0"/>
              <a:t> Gold</a:t>
            </a:r>
            <a:br>
              <a:rPr lang="en-GB" sz="1400" dirty="0"/>
            </a:br>
            <a: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Hex: e9b01f</a:t>
            </a:r>
            <a:b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RGB(233, 176, 31)</a:t>
            </a:r>
            <a:b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CMYK: C9 M32 Y92 K0</a:t>
            </a:r>
            <a:b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Pantone 7409 C</a:t>
            </a:r>
            <a:endParaRPr lang="en-GI" sz="14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54C0C588-B3F1-40B6-8D02-C9D47C49F629}"/>
              </a:ext>
            </a:extLst>
          </p:cNvPr>
          <p:cNvSpPr txBox="1">
            <a:spLocks/>
          </p:cNvSpPr>
          <p:nvPr/>
        </p:nvSpPr>
        <p:spPr>
          <a:xfrm>
            <a:off x="8224253" y="4617088"/>
            <a:ext cx="2422358" cy="13322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400" b="1" dirty="0"/>
              <a:t>Black</a:t>
            </a:r>
            <a:br>
              <a:rPr lang="en-GB" sz="1400" dirty="0"/>
            </a:br>
            <a: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RGB(0, 0, 0)</a:t>
            </a:r>
            <a:b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CMYK: C60 M40 Y40 K100</a:t>
            </a:r>
          </a:p>
          <a:p>
            <a:pPr>
              <a:lnSpc>
                <a:spcPct val="100000"/>
              </a:lnSpc>
            </a:pPr>
            <a:r>
              <a:rPr lang="en-GB" sz="1400" b="1" dirty="0"/>
              <a:t>White</a:t>
            </a:r>
            <a:br>
              <a:rPr lang="en-GB" sz="1400" dirty="0"/>
            </a:br>
            <a: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RGB(256,256,256)</a:t>
            </a:r>
            <a:endParaRPr lang="en-GI" sz="14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pPr>
              <a:lnSpc>
                <a:spcPct val="100000"/>
              </a:lnSpc>
            </a:pPr>
            <a:endParaRPr lang="en-GI" sz="14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E3EBD48-50F2-4672-AA4A-F0001278BA3D}"/>
              </a:ext>
            </a:extLst>
          </p:cNvPr>
          <p:cNvSpPr/>
          <p:nvPr/>
        </p:nvSpPr>
        <p:spPr>
          <a:xfrm>
            <a:off x="4640175" y="2018437"/>
            <a:ext cx="2422358" cy="2422358"/>
          </a:xfrm>
          <a:prstGeom prst="ellipse">
            <a:avLst/>
          </a:prstGeom>
          <a:solidFill>
            <a:schemeClr val="accent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C0C8DE1-2996-4156-A593-D824711AA593}"/>
              </a:ext>
            </a:extLst>
          </p:cNvPr>
          <p:cNvSpPr/>
          <p:nvPr/>
        </p:nvSpPr>
        <p:spPr>
          <a:xfrm>
            <a:off x="1058775" y="2018437"/>
            <a:ext cx="2422358" cy="2422358"/>
          </a:xfrm>
          <a:prstGeom prst="ellips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32F2610B-48CD-48E6-AD27-90F1CAAF78C9}"/>
              </a:ext>
            </a:extLst>
          </p:cNvPr>
          <p:cNvSpPr/>
          <p:nvPr/>
        </p:nvSpPr>
        <p:spPr>
          <a:xfrm>
            <a:off x="7721102" y="2018437"/>
            <a:ext cx="2422358" cy="2422358"/>
          </a:xfrm>
          <a:prstGeom prst="ellipse">
            <a:avLst/>
          </a:prstGeom>
          <a:solidFill>
            <a:srgbClr val="00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29A258F-64BD-4767-9990-F394100E91D9}"/>
              </a:ext>
            </a:extLst>
          </p:cNvPr>
          <p:cNvSpPr/>
          <p:nvPr/>
        </p:nvSpPr>
        <p:spPr>
          <a:xfrm>
            <a:off x="8563146" y="2018437"/>
            <a:ext cx="2422358" cy="2422358"/>
          </a:xfrm>
          <a:prstGeom prst="ellipse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</p:spTree>
    <p:extLst>
      <p:ext uri="{BB962C8B-B14F-4D97-AF65-F5344CB8AC3E}">
        <p14:creationId xmlns:p14="http://schemas.microsoft.com/office/powerpoint/2010/main" val="15217137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A9970DB-B2C4-40B2-A726-124DDA632AD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6883" y="329030"/>
            <a:ext cx="11389896" cy="1243592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dirty="0">
                <a:latin typeface="Lato"/>
                <a:ea typeface="Lato"/>
                <a:cs typeface="Lato"/>
              </a:rPr>
              <a:t>Colour Palette: Shades </a:t>
            </a:r>
            <a:endParaRPr lang="en-GB" dirty="0">
              <a:ea typeface="Lato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AA5E569C-6AC3-9F2D-7EB9-F75DFC2D3B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003" y="2046514"/>
            <a:ext cx="900280" cy="4114800"/>
          </a:xfrm>
          <a:prstGeom prst="rect">
            <a:avLst/>
          </a:prstGeom>
        </p:spPr>
      </p:pic>
      <p:pic>
        <p:nvPicPr>
          <p:cNvPr id="3" name="Picture 3" descr="A picture containing clipart, vector graphics&#10;&#10;Description automatically generated">
            <a:extLst>
              <a:ext uri="{FF2B5EF4-FFF2-40B4-BE49-F238E27FC236}">
                <a16:creationId xmlns:a16="http://schemas.microsoft.com/office/drawing/2014/main" id="{028D1DB2-12DC-9954-3721-3BC5A666CB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8220" y="2046514"/>
            <a:ext cx="901617" cy="4114800"/>
          </a:xfrm>
          <a:prstGeom prst="rect">
            <a:avLst/>
          </a:prstGeom>
        </p:spPr>
      </p:pic>
      <p:pic>
        <p:nvPicPr>
          <p:cNvPr id="4" name="Picture 4" descr="Icon&#10;&#10;Description automatically generated">
            <a:extLst>
              <a:ext uri="{FF2B5EF4-FFF2-40B4-BE49-F238E27FC236}">
                <a16:creationId xmlns:a16="http://schemas.microsoft.com/office/drawing/2014/main" id="{11A14239-AD67-18CB-9AF4-66574A05FB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5649" y="2046514"/>
            <a:ext cx="901617" cy="41148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E0358F7-5B23-19A6-C81F-40315FF12008}"/>
              </a:ext>
            </a:extLst>
          </p:cNvPr>
          <p:cNvSpPr txBox="1"/>
          <p:nvPr/>
        </p:nvSpPr>
        <p:spPr>
          <a:xfrm>
            <a:off x="1886856" y="2206172"/>
            <a:ext cx="2120603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Hex: c90614</a:t>
            </a: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RGB (201, 6, 20)</a:t>
            </a: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CMYK: C14 M100 Y100 K5</a:t>
            </a:r>
            <a:endParaRPr lang="en-GB" sz="11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B0CB3A-3E67-8AD1-9799-4B782487CDBF}"/>
              </a:ext>
            </a:extLst>
          </p:cNvPr>
          <p:cNvSpPr txBox="1"/>
          <p:nvPr/>
        </p:nvSpPr>
        <p:spPr>
          <a:xfrm>
            <a:off x="1886855" y="3280228"/>
            <a:ext cx="2120603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Hex: ef0717</a:t>
            </a:r>
            <a:endParaRPr lang="en-US" dirty="0">
              <a:solidFill>
                <a:schemeClr val="bg2">
                  <a:lumMod val="20000"/>
                  <a:lumOff val="80000"/>
                </a:schemeClr>
              </a:solidFill>
              <a:ea typeface="+mn-lt"/>
              <a:cs typeface="+mn-lt"/>
            </a:endParaRP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RGB (239, 7, 23)</a:t>
            </a:r>
            <a:endParaRPr lang="en-GB" dirty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CMYK: C0 M100 Y100 K0</a:t>
            </a:r>
            <a:endParaRPr lang="en-GB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829118-17F0-A89C-C344-E4BB0308A686}"/>
              </a:ext>
            </a:extLst>
          </p:cNvPr>
          <p:cNvSpPr txBox="1"/>
          <p:nvPr/>
        </p:nvSpPr>
        <p:spPr>
          <a:xfrm>
            <a:off x="1886854" y="4317999"/>
            <a:ext cx="2120603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Hex: 630209 </a:t>
            </a:r>
            <a:endParaRPr lang="en-US" dirty="0">
              <a:solidFill>
                <a:schemeClr val="bg2">
                  <a:lumMod val="20000"/>
                  <a:lumOff val="80000"/>
                </a:schemeClr>
              </a:solidFill>
              <a:ea typeface="+mn-lt"/>
              <a:cs typeface="+mn-lt"/>
            </a:endParaRP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RGB (99, 2, 9)</a:t>
            </a:r>
            <a:endParaRPr lang="en-GB" dirty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CMYK: C34 M100 Y93 K54</a:t>
            </a:r>
            <a:endParaRPr lang="en-GB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601CCB-B6EC-B15F-0BCC-E0E5DF49BF1B}"/>
              </a:ext>
            </a:extLst>
          </p:cNvPr>
          <p:cNvSpPr txBox="1"/>
          <p:nvPr/>
        </p:nvSpPr>
        <p:spPr>
          <a:xfrm>
            <a:off x="1886853" y="5392055"/>
            <a:ext cx="2120603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Hex: a2050e </a:t>
            </a:r>
            <a:endParaRPr lang="en-US" dirty="0">
              <a:solidFill>
                <a:schemeClr val="bg2">
                  <a:lumMod val="20000"/>
                  <a:lumOff val="80000"/>
                </a:schemeClr>
              </a:solidFill>
              <a:ea typeface="+mn-lt"/>
              <a:cs typeface="+mn-lt"/>
            </a:endParaRP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RGB (162, 5, 14)</a:t>
            </a:r>
            <a:endParaRPr lang="en-GB" dirty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CMYK: C24 M100 Y100 K20</a:t>
            </a:r>
            <a:endParaRPr lang="en-GB" dirty="0">
              <a:solidFill>
                <a:schemeClr val="bg2">
                  <a:lumMod val="20000"/>
                  <a:lumOff val="80000"/>
                </a:schemeClr>
              </a:solidFill>
              <a:ea typeface="+mn-lt"/>
              <a:cs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38BB8A-8D45-52D5-12F1-69205EDC5608}"/>
              </a:ext>
            </a:extLst>
          </p:cNvPr>
          <p:cNvSpPr txBox="1"/>
          <p:nvPr/>
        </p:nvSpPr>
        <p:spPr>
          <a:xfrm>
            <a:off x="5841999" y="2206171"/>
            <a:ext cx="1756229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Hex: e0bf7e </a:t>
            </a: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RGB (224, 191, 126)</a:t>
            </a: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CMYK: C12 M23 Y58 K0</a:t>
            </a:r>
            <a:endParaRPr lang="en-GB" sz="11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AEE7538-A9C2-489D-9A25-910B4BDCDD70}"/>
              </a:ext>
            </a:extLst>
          </p:cNvPr>
          <p:cNvSpPr txBox="1"/>
          <p:nvPr/>
        </p:nvSpPr>
        <p:spPr>
          <a:xfrm>
            <a:off x="5841998" y="3280227"/>
            <a:ext cx="1683658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Hex: fcbe21 </a:t>
            </a: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RGB (252, 190, 33)</a:t>
            </a: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Lato"/>
                <a:cs typeface="Lato"/>
              </a:rPr>
              <a:t>CMYK: </a:t>
            </a:r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C1 M27 Y97 K0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4C7EA4-0CF6-5E15-AE96-261A80D80268}"/>
              </a:ext>
            </a:extLst>
          </p:cNvPr>
          <p:cNvSpPr txBox="1"/>
          <p:nvPr/>
        </p:nvSpPr>
        <p:spPr>
          <a:xfrm>
            <a:off x="5878283" y="4354283"/>
            <a:ext cx="1836058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Hex: d6a11c </a:t>
            </a: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RGB (214, 161, 28)</a:t>
            </a: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Lato"/>
                <a:cs typeface="Lato"/>
              </a:rPr>
              <a:t>CMYK: </a:t>
            </a:r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C17 M36 Y100 K1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A867DED-D997-32B1-8012-9B51BC7874DB}"/>
              </a:ext>
            </a:extLst>
          </p:cNvPr>
          <p:cNvSpPr txBox="1"/>
          <p:nvPr/>
        </p:nvSpPr>
        <p:spPr>
          <a:xfrm>
            <a:off x="5878282" y="5392054"/>
            <a:ext cx="2002972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Hex: 855f00 </a:t>
            </a: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RGB (133, 95, 0)</a:t>
            </a: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Lato"/>
                <a:cs typeface="Lato"/>
              </a:rPr>
              <a:t>CMYK:</a:t>
            </a:r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 C39 M56 Y100 K25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4D1DA4-A8E8-5548-3E44-4059A53A8F79}"/>
              </a:ext>
            </a:extLst>
          </p:cNvPr>
          <p:cNvSpPr txBox="1"/>
          <p:nvPr/>
        </p:nvSpPr>
        <p:spPr>
          <a:xfrm>
            <a:off x="9673769" y="2206170"/>
            <a:ext cx="1915886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Hex: 191919  </a:t>
            </a: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RGB (25, 25, 25)</a:t>
            </a: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CMYK: C73 M67 Y65 K79</a:t>
            </a:r>
            <a:endParaRPr lang="en-GB" sz="11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282A90-26D4-CE6B-31F1-857584B0159D}"/>
              </a:ext>
            </a:extLst>
          </p:cNvPr>
          <p:cNvSpPr txBox="1"/>
          <p:nvPr/>
        </p:nvSpPr>
        <p:spPr>
          <a:xfrm>
            <a:off x="9673768" y="3280226"/>
            <a:ext cx="1915886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Hex: 707070   </a:t>
            </a: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RGB (112, 112, 112)</a:t>
            </a: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CMYK: C57 M48 Y48 K15</a:t>
            </a:r>
            <a:endParaRPr lang="en-GB" sz="11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101D51-EB06-F238-6DB6-E7658020F766}"/>
              </a:ext>
            </a:extLst>
          </p:cNvPr>
          <p:cNvSpPr txBox="1"/>
          <p:nvPr/>
        </p:nvSpPr>
        <p:spPr>
          <a:xfrm>
            <a:off x="9673767" y="4354282"/>
            <a:ext cx="1915886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Hex: b2b2b2    </a:t>
            </a: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RGB (178, 178, 178)</a:t>
            </a:r>
          </a:p>
          <a:p>
            <a:r>
              <a:rPr lang="en-GB" sz="110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CMYK:  C31 M25 Y25 K0</a:t>
            </a:r>
            <a:endParaRPr lang="en-GB" sz="110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DED9189-27FF-E202-440A-2C1856880998}"/>
              </a:ext>
            </a:extLst>
          </p:cNvPr>
          <p:cNvSpPr txBox="1"/>
          <p:nvPr/>
        </p:nvSpPr>
        <p:spPr>
          <a:xfrm>
            <a:off x="9673766" y="5392053"/>
            <a:ext cx="1915886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Hex: e2e2e2     </a:t>
            </a: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RGB (226, 226, 226)</a:t>
            </a:r>
          </a:p>
          <a:p>
            <a:r>
              <a:rPr lang="en-GB" sz="1100" dirty="0">
                <a:solidFill>
                  <a:schemeClr val="bg2">
                    <a:lumMod val="20000"/>
                    <a:lumOff val="80000"/>
                  </a:schemeClr>
                </a:solidFill>
                <a:ea typeface="+mn-lt"/>
                <a:cs typeface="+mn-lt"/>
              </a:rPr>
              <a:t>CMYK:  C10 M7 Y8 K0</a:t>
            </a:r>
            <a:endParaRPr lang="en-GB" sz="11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4846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A9970DB-B2C4-40B2-A726-124DDA632AD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GB" dirty="0">
                <a:latin typeface="Lato"/>
                <a:ea typeface="Lato"/>
                <a:cs typeface="Lato"/>
              </a:rPr>
              <a:t>Accent Colours</a:t>
            </a:r>
            <a:endParaRPr lang="en-GB" dirty="0">
              <a:ea typeface="Lato"/>
            </a:endParaRPr>
          </a:p>
        </p:txBody>
      </p:sp>
      <p:pic>
        <p:nvPicPr>
          <p:cNvPr id="2" name="Picture 2" descr="Shape, circle&#10;&#10;Description automatically generated">
            <a:extLst>
              <a:ext uri="{FF2B5EF4-FFF2-40B4-BE49-F238E27FC236}">
                <a16:creationId xmlns:a16="http://schemas.microsoft.com/office/drawing/2014/main" id="{5446B25F-8C6D-687E-8FCF-574F9569C3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70" y="2963730"/>
            <a:ext cx="11647714" cy="107568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FC86C2A-33FF-C6C9-6DC9-01A378F91A89}"/>
              </a:ext>
            </a:extLst>
          </p:cNvPr>
          <p:cNvSpPr txBox="1"/>
          <p:nvPr/>
        </p:nvSpPr>
        <p:spPr>
          <a:xfrm>
            <a:off x="-181430" y="4136572"/>
            <a:ext cx="1952172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1400" dirty="0">
                <a:ea typeface="+mn-lt"/>
                <a:cs typeface="+mn-lt"/>
              </a:rPr>
              <a:t>Teal</a:t>
            </a:r>
            <a:endParaRPr lang="en-US" sz="1400" dirty="0"/>
          </a:p>
          <a:p>
            <a:pPr algn="ctr"/>
            <a:endParaRPr lang="en-GB" sz="900" dirty="0">
              <a:ea typeface="+mn-lt"/>
              <a:cs typeface="+mn-lt"/>
            </a:endParaRPr>
          </a:p>
          <a:p>
            <a:pPr algn="ctr"/>
            <a:r>
              <a:rPr lang="en-GB" sz="900" dirty="0">
                <a:ea typeface="+mn-lt"/>
                <a:cs typeface="+mn-lt"/>
              </a:rPr>
              <a:t>Hex: 06e2d5 </a:t>
            </a:r>
          </a:p>
          <a:p>
            <a:pPr algn="ctr"/>
            <a:r>
              <a:rPr lang="en-GB" sz="900" dirty="0">
                <a:ea typeface="+mn-lt"/>
                <a:cs typeface="+mn-lt"/>
              </a:rPr>
              <a:t>RGB (201, 6, 20)</a:t>
            </a:r>
          </a:p>
          <a:p>
            <a:pPr algn="ctr"/>
            <a:r>
              <a:rPr lang="en-GB" sz="900" dirty="0">
                <a:ea typeface="+mn-lt"/>
                <a:cs typeface="+mn-lt"/>
              </a:rPr>
              <a:t>CMYK: C14 M100 Y100 K5</a:t>
            </a:r>
            <a:endParaRPr lang="en-GB" sz="9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E5CE7C-8E0E-7769-247D-0C995180B6D4}"/>
              </a:ext>
            </a:extLst>
          </p:cNvPr>
          <p:cNvSpPr txBox="1"/>
          <p:nvPr/>
        </p:nvSpPr>
        <p:spPr>
          <a:xfrm>
            <a:off x="1553027" y="4136571"/>
            <a:ext cx="1952172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1400" dirty="0">
                <a:ea typeface="+mn-lt"/>
                <a:cs typeface="+mn-lt"/>
              </a:rPr>
              <a:t>Blue</a:t>
            </a:r>
            <a:endParaRPr lang="en-US" dirty="0"/>
          </a:p>
          <a:p>
            <a:pPr algn="ctr"/>
            <a:endParaRPr lang="en-GB" sz="900" dirty="0">
              <a:ea typeface="+mn-lt"/>
              <a:cs typeface="+mn-lt"/>
            </a:endParaRPr>
          </a:p>
          <a:p>
            <a:pPr algn="ctr"/>
            <a:r>
              <a:rPr lang="en-GB" sz="900" dirty="0">
                <a:ea typeface="+mn-lt"/>
                <a:cs typeface="+mn-lt"/>
              </a:rPr>
              <a:t>Hex: 1f58e9 </a:t>
            </a:r>
            <a:endParaRPr lang="en-GB" sz="900" dirty="0">
              <a:ea typeface="Lato"/>
              <a:cs typeface="Lato"/>
            </a:endParaRPr>
          </a:p>
          <a:p>
            <a:pPr algn="ctr"/>
            <a:r>
              <a:rPr lang="en-GB" sz="900" dirty="0">
                <a:ea typeface="+mn-lt"/>
                <a:cs typeface="+mn-lt"/>
              </a:rPr>
              <a:t>RGB (31, 88, 233)</a:t>
            </a:r>
          </a:p>
          <a:p>
            <a:pPr algn="ctr"/>
            <a:r>
              <a:rPr lang="en-GB" sz="900" dirty="0">
                <a:ea typeface="+mn-lt"/>
                <a:cs typeface="+mn-lt"/>
              </a:rPr>
              <a:t>CMYK: C83 M67 Y0 K0</a:t>
            </a:r>
            <a:endParaRPr lang="en-GB" sz="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4B14DE-2B0D-7843-9FEF-547E105359CC}"/>
              </a:ext>
            </a:extLst>
          </p:cNvPr>
          <p:cNvSpPr txBox="1"/>
          <p:nvPr/>
        </p:nvSpPr>
        <p:spPr>
          <a:xfrm>
            <a:off x="3345541" y="4136570"/>
            <a:ext cx="1952172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1400" dirty="0">
                <a:ea typeface="Lato"/>
                <a:cs typeface="Lato"/>
              </a:rPr>
              <a:t>Purple</a:t>
            </a:r>
          </a:p>
          <a:p>
            <a:pPr algn="ctr"/>
            <a:endParaRPr lang="en-GB" sz="900" dirty="0">
              <a:ea typeface="+mn-lt"/>
              <a:cs typeface="+mn-lt"/>
            </a:endParaRPr>
          </a:p>
          <a:p>
            <a:pPr algn="ctr"/>
            <a:r>
              <a:rPr lang="en-GB" sz="900" dirty="0">
                <a:ea typeface="+mn-lt"/>
                <a:cs typeface="+mn-lt"/>
              </a:rPr>
              <a:t>Hex: 6706e2</a:t>
            </a:r>
            <a:endParaRPr lang="en-GB" sz="900" dirty="0">
              <a:ea typeface="Lato"/>
              <a:cs typeface="Lato"/>
            </a:endParaRPr>
          </a:p>
          <a:p>
            <a:pPr algn="ctr"/>
            <a:r>
              <a:rPr lang="en-GB" sz="900" dirty="0">
                <a:ea typeface="+mn-lt"/>
                <a:cs typeface="+mn-lt"/>
              </a:rPr>
              <a:t>RGB (103, 6, 226)</a:t>
            </a:r>
          </a:p>
          <a:p>
            <a:pPr algn="ctr"/>
            <a:r>
              <a:rPr lang="en-GB" sz="900" dirty="0">
                <a:ea typeface="+mn-lt"/>
                <a:cs typeface="+mn-lt"/>
              </a:rPr>
              <a:t>CMYK: C74 M82 Y0 K0</a:t>
            </a:r>
            <a:endParaRPr lang="en-GB" sz="9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1C824F-3B4A-9139-EA79-2984CEF6C69E}"/>
              </a:ext>
            </a:extLst>
          </p:cNvPr>
          <p:cNvSpPr txBox="1"/>
          <p:nvPr/>
        </p:nvSpPr>
        <p:spPr>
          <a:xfrm>
            <a:off x="5123540" y="4136569"/>
            <a:ext cx="1952172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1400" dirty="0">
                <a:ea typeface="+mn-lt"/>
                <a:cs typeface="+mn-lt"/>
              </a:rPr>
              <a:t>Light Purple</a:t>
            </a:r>
            <a:endParaRPr lang="en-US" dirty="0"/>
          </a:p>
          <a:p>
            <a:pPr algn="ctr"/>
            <a:endParaRPr lang="en-GB" sz="900" dirty="0">
              <a:ea typeface="+mn-lt"/>
              <a:cs typeface="+mn-lt"/>
            </a:endParaRPr>
          </a:p>
          <a:p>
            <a:pPr algn="ctr"/>
            <a:r>
              <a:rPr lang="en-GB" sz="900" dirty="0">
                <a:ea typeface="+mn-lt"/>
                <a:cs typeface="+mn-lt"/>
              </a:rPr>
              <a:t>Hex: b01fe9 </a:t>
            </a:r>
            <a:endParaRPr lang="en-GB" sz="900" dirty="0">
              <a:ea typeface="Lato"/>
              <a:cs typeface="Lato"/>
            </a:endParaRPr>
          </a:p>
          <a:p>
            <a:pPr algn="ctr"/>
            <a:r>
              <a:rPr lang="en-GB" sz="900" dirty="0">
                <a:ea typeface="+mn-lt"/>
                <a:cs typeface="+mn-lt"/>
              </a:rPr>
              <a:t>RGB (176, 31, 233)</a:t>
            </a:r>
          </a:p>
          <a:p>
            <a:pPr algn="ctr"/>
            <a:r>
              <a:rPr lang="en-GB" sz="900" dirty="0">
                <a:ea typeface="+mn-lt"/>
                <a:cs typeface="+mn-lt"/>
              </a:rPr>
              <a:t>CMYK: C51 M82 Y0 K0</a:t>
            </a:r>
            <a:endParaRPr lang="en-GB" sz="9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3210F0-57F1-C46E-F05A-F45CD358AE88}"/>
              </a:ext>
            </a:extLst>
          </p:cNvPr>
          <p:cNvSpPr txBox="1"/>
          <p:nvPr/>
        </p:nvSpPr>
        <p:spPr>
          <a:xfrm>
            <a:off x="6850739" y="4136568"/>
            <a:ext cx="1952172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1400" dirty="0">
                <a:ea typeface="+mn-lt"/>
                <a:cs typeface="+mn-lt"/>
              </a:rPr>
              <a:t>Pink</a:t>
            </a:r>
            <a:endParaRPr lang="en-US" dirty="0"/>
          </a:p>
          <a:p>
            <a:pPr algn="ctr"/>
            <a:endParaRPr lang="en-GB" sz="900" dirty="0">
              <a:ea typeface="+mn-lt"/>
              <a:cs typeface="+mn-lt"/>
            </a:endParaRPr>
          </a:p>
          <a:p>
            <a:pPr algn="ctr"/>
            <a:r>
              <a:rPr lang="en-GB" sz="900" dirty="0">
                <a:ea typeface="+mn-lt"/>
                <a:cs typeface="+mn-lt"/>
              </a:rPr>
              <a:t>Hex: e20681  </a:t>
            </a:r>
            <a:endParaRPr lang="en-GB" sz="900" dirty="0">
              <a:ea typeface="Lato"/>
              <a:cs typeface="Lato"/>
            </a:endParaRPr>
          </a:p>
          <a:p>
            <a:pPr algn="ctr"/>
            <a:r>
              <a:rPr lang="en-GB" sz="900" dirty="0">
                <a:ea typeface="+mn-lt"/>
                <a:cs typeface="+mn-lt"/>
              </a:rPr>
              <a:t>RGB (226, 6, 129)</a:t>
            </a:r>
          </a:p>
          <a:p>
            <a:pPr algn="ctr"/>
            <a:r>
              <a:rPr lang="en-GB" sz="900" dirty="0">
                <a:ea typeface="+mn-lt"/>
                <a:cs typeface="+mn-lt"/>
              </a:rPr>
              <a:t>CMYK: C5 M100 Y9 K0</a:t>
            </a:r>
            <a:endParaRPr lang="en-GB" sz="9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4DA7CC-0AD9-D212-A7A3-863B19E09B30}"/>
              </a:ext>
            </a:extLst>
          </p:cNvPr>
          <p:cNvSpPr txBox="1"/>
          <p:nvPr/>
        </p:nvSpPr>
        <p:spPr>
          <a:xfrm>
            <a:off x="8628738" y="4136567"/>
            <a:ext cx="1952172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1400" dirty="0">
                <a:ea typeface="Lato"/>
                <a:cs typeface="Lato"/>
              </a:rPr>
              <a:t>Orange</a:t>
            </a:r>
          </a:p>
          <a:p>
            <a:pPr algn="ctr"/>
            <a:endParaRPr lang="en-GB" sz="900" dirty="0">
              <a:ea typeface="+mn-lt"/>
              <a:cs typeface="+mn-lt"/>
            </a:endParaRPr>
          </a:p>
          <a:p>
            <a:pPr algn="ctr"/>
            <a:r>
              <a:rPr lang="en-GB" sz="900" dirty="0">
                <a:ea typeface="+mn-lt"/>
                <a:cs typeface="+mn-lt"/>
              </a:rPr>
              <a:t>Hex: e94b1f   </a:t>
            </a:r>
            <a:endParaRPr lang="en-GB" sz="900" dirty="0">
              <a:ea typeface="Lato"/>
              <a:cs typeface="Lato"/>
            </a:endParaRPr>
          </a:p>
          <a:p>
            <a:pPr algn="ctr"/>
            <a:r>
              <a:rPr lang="en-GB" sz="900" dirty="0">
                <a:ea typeface="+mn-lt"/>
                <a:cs typeface="+mn-lt"/>
              </a:rPr>
              <a:t>RGB (233, 75, 31)</a:t>
            </a:r>
          </a:p>
          <a:p>
            <a:pPr algn="ctr"/>
            <a:r>
              <a:rPr lang="en-GB" sz="900" dirty="0">
                <a:ea typeface="+mn-lt"/>
                <a:cs typeface="+mn-lt"/>
              </a:rPr>
              <a:t>CMYK: C3 M86 Y100 K0</a:t>
            </a:r>
            <a:endParaRPr lang="en-GB" sz="9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942F1F-F60C-E652-ADF8-85B2A0F3D1DA}"/>
              </a:ext>
            </a:extLst>
          </p:cNvPr>
          <p:cNvSpPr txBox="1"/>
          <p:nvPr/>
        </p:nvSpPr>
        <p:spPr>
          <a:xfrm>
            <a:off x="10450280" y="4136566"/>
            <a:ext cx="1952172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1400" dirty="0">
                <a:ea typeface="Lato"/>
                <a:cs typeface="Lato"/>
              </a:rPr>
              <a:t>Lime Green</a:t>
            </a:r>
          </a:p>
          <a:p>
            <a:pPr algn="ctr"/>
            <a:endParaRPr lang="en-GB" sz="900" dirty="0">
              <a:ea typeface="+mn-lt"/>
              <a:cs typeface="+mn-lt"/>
            </a:endParaRPr>
          </a:p>
          <a:p>
            <a:pPr algn="ctr"/>
            <a:r>
              <a:rPr lang="en-GB" sz="900" dirty="0">
                <a:ea typeface="+mn-lt"/>
                <a:cs typeface="+mn-lt"/>
              </a:rPr>
              <a:t>Hex: bde91f   </a:t>
            </a:r>
            <a:endParaRPr lang="en-GB" sz="900" dirty="0">
              <a:ea typeface="Lato"/>
              <a:cs typeface="Lato"/>
            </a:endParaRPr>
          </a:p>
          <a:p>
            <a:pPr algn="ctr"/>
            <a:r>
              <a:rPr lang="en-GB" sz="900" dirty="0">
                <a:ea typeface="+mn-lt"/>
                <a:cs typeface="+mn-lt"/>
              </a:rPr>
              <a:t>RGB  (189, 233, 31)</a:t>
            </a:r>
          </a:p>
          <a:p>
            <a:pPr algn="ctr"/>
            <a:r>
              <a:rPr lang="en-GB" sz="900" dirty="0">
                <a:ea typeface="+mn-lt"/>
                <a:cs typeface="+mn-lt"/>
              </a:rPr>
              <a:t>CMYK: C31 M0 Y100 K0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10872703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0F749E-1F0A-4EFD-8488-ECFBB3F61F5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Typography</a:t>
            </a:r>
            <a:endParaRPr lang="en-GI" dirty="0"/>
          </a:p>
        </p:txBody>
      </p:sp>
    </p:spTree>
    <p:extLst>
      <p:ext uri="{BB962C8B-B14F-4D97-AF65-F5344CB8AC3E}">
        <p14:creationId xmlns:p14="http://schemas.microsoft.com/office/powerpoint/2010/main" val="1211548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DFA293-D711-AACF-811E-50D797036E5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I" dirty="0"/>
              <a:t>Contents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C9D6E34-A529-D94E-4C28-53619EDDF4D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36883" y="1129360"/>
            <a:ext cx="11389896" cy="4974455"/>
          </a:xfrm>
        </p:spPr>
        <p:txBody>
          <a:bodyPr numCol="2" spcCol="180000"/>
          <a:lstStyle/>
          <a:p>
            <a:pPr>
              <a:lnSpc>
                <a:spcPts val="1680"/>
              </a:lnSpc>
            </a:pPr>
            <a:r>
              <a:rPr lang="en-GI" dirty="0"/>
              <a:t>THE BRAND</a:t>
            </a:r>
            <a:br>
              <a:rPr lang="en-GI" dirty="0"/>
            </a:br>
            <a:r>
              <a:rPr lang="en-GI" dirty="0">
                <a:hlinkClick r:id="rId2" action="ppaction://hlinksldjump"/>
              </a:rPr>
              <a:t>Brand Overview</a:t>
            </a:r>
            <a:r>
              <a:rPr lang="en-GI" dirty="0"/>
              <a:t>, </a:t>
            </a:r>
            <a:r>
              <a:rPr lang="en-GI" dirty="0">
                <a:hlinkClick r:id="rId3" action="ppaction://hlinksldjump"/>
              </a:rPr>
              <a:t>Vision</a:t>
            </a:r>
            <a:r>
              <a:rPr lang="en-GI" dirty="0"/>
              <a:t>, </a:t>
            </a:r>
            <a:r>
              <a:rPr lang="en-GI" dirty="0">
                <a:hlinkClick r:id="rId4" action="ppaction://hlinksldjump"/>
              </a:rPr>
              <a:t>Personality</a:t>
            </a:r>
            <a:r>
              <a:rPr lang="en-GI" dirty="0"/>
              <a:t>, </a:t>
            </a:r>
            <a:r>
              <a:rPr lang="en-GI" dirty="0">
                <a:hlinkClick r:id="rId5" action="ppaction://hlinksldjump"/>
              </a:rPr>
              <a:t>Positioning</a:t>
            </a:r>
            <a:r>
              <a:rPr lang="en-GI" dirty="0"/>
              <a:t>, </a:t>
            </a:r>
            <a:endParaRPr lang="en-GI" dirty="0">
              <a:hlinkClick r:id="rId6" action="ppaction://hlinksldjump"/>
            </a:endParaRPr>
          </a:p>
          <a:p>
            <a:pPr>
              <a:lnSpc>
                <a:spcPts val="1680"/>
              </a:lnSpc>
            </a:pPr>
            <a:r>
              <a:rPr lang="en-GI" dirty="0"/>
              <a:t>TONE OF VOICE</a:t>
            </a:r>
            <a:br>
              <a:rPr lang="en-GI" dirty="0"/>
            </a:br>
            <a:r>
              <a:rPr lang="en-GI" dirty="0">
                <a:hlinkClick r:id="rId6" action="ppaction://hlinksldjump"/>
              </a:rPr>
              <a:t>Tone of Voice</a:t>
            </a:r>
            <a:r>
              <a:rPr lang="en-GI" dirty="0"/>
              <a:t>,</a:t>
            </a:r>
          </a:p>
          <a:p>
            <a:pPr>
              <a:lnSpc>
                <a:spcPts val="1680"/>
              </a:lnSpc>
            </a:pPr>
            <a:r>
              <a:rPr lang="en-GI" dirty="0"/>
              <a:t>OUR AMBASSADOR</a:t>
            </a:r>
            <a:br>
              <a:rPr lang="en-GI" dirty="0"/>
            </a:br>
            <a:r>
              <a:rPr lang="en-GI" dirty="0">
                <a:hlinkClick r:id="rId7" action="ppaction://hlinksldjump"/>
              </a:rPr>
              <a:t>Tracy McGrady</a:t>
            </a:r>
            <a:endParaRPr lang="en-GI" dirty="0"/>
          </a:p>
          <a:p>
            <a:pPr>
              <a:lnSpc>
                <a:spcPts val="1680"/>
              </a:lnSpc>
            </a:pPr>
            <a:r>
              <a:rPr lang="en-GI" dirty="0"/>
              <a:t>CUSTOMER FACTS</a:t>
            </a:r>
            <a:br>
              <a:rPr lang="en-GI" dirty="0"/>
            </a:br>
            <a:r>
              <a:rPr lang="en-GI" dirty="0">
                <a:hlinkClick r:id="rId8" action="ppaction://hlinksldjump"/>
              </a:rPr>
              <a:t>Customer Gaming Prefences</a:t>
            </a:r>
            <a:r>
              <a:rPr lang="en-GI" dirty="0"/>
              <a:t>, </a:t>
            </a:r>
            <a:r>
              <a:rPr lang="en-GI" dirty="0">
                <a:hlinkClick r:id="rId9" action="ppaction://hlinksldjump"/>
              </a:rPr>
              <a:t>Customer Sports Prefences</a:t>
            </a:r>
            <a:endParaRPr lang="en-GI" dirty="0"/>
          </a:p>
          <a:p>
            <a:pPr>
              <a:lnSpc>
                <a:spcPts val="1680"/>
              </a:lnSpc>
            </a:pPr>
            <a:r>
              <a:rPr lang="en-GI" dirty="0"/>
              <a:t>OUR COLOURS</a:t>
            </a:r>
            <a:br>
              <a:rPr lang="en-GI" dirty="0"/>
            </a:br>
            <a:r>
              <a:rPr lang="en-GI" dirty="0">
                <a:hlinkClick r:id="rId10" action="ppaction://hlinksldjump"/>
              </a:rPr>
              <a:t>Core Colour Palette</a:t>
            </a:r>
            <a:r>
              <a:rPr lang="en-GI" dirty="0"/>
              <a:t>, </a:t>
            </a:r>
            <a:r>
              <a:rPr lang="en-GI" dirty="0">
                <a:hlinkClick r:id="rId10" action="ppaction://hlinksldjump"/>
              </a:rPr>
              <a:t>Core Shades</a:t>
            </a:r>
            <a:r>
              <a:rPr lang="en-GI" dirty="0"/>
              <a:t>, </a:t>
            </a:r>
            <a:r>
              <a:rPr lang="en-GI" dirty="0">
                <a:hlinkClick r:id="rId11" action="ppaction://hlinksldjump"/>
              </a:rPr>
              <a:t>Accent Colours</a:t>
            </a:r>
            <a:endParaRPr lang="en-GI" dirty="0"/>
          </a:p>
          <a:p>
            <a:pPr>
              <a:lnSpc>
                <a:spcPts val="1680"/>
              </a:lnSpc>
            </a:pPr>
            <a:r>
              <a:rPr lang="en-GI" dirty="0"/>
              <a:t>TYPOGRAPHY</a:t>
            </a:r>
            <a:br>
              <a:rPr lang="en-GI" dirty="0"/>
            </a:br>
            <a:r>
              <a:rPr lang="en-GI" dirty="0">
                <a:hlinkClick r:id="rId12" action="ppaction://hlinksldjump"/>
              </a:rPr>
              <a:t>O</a:t>
            </a:r>
            <a:r>
              <a:rPr lang="en-GB" dirty="0">
                <a:hlinkClick r:id="rId12" action="ppaction://hlinksldjump"/>
              </a:rPr>
              <a:t>u</a:t>
            </a:r>
            <a:r>
              <a:rPr lang="en-GI" dirty="0">
                <a:hlinkClick r:id="rId12" action="ppaction://hlinksldjump"/>
              </a:rPr>
              <a:t>r Fonts &amp; Typography</a:t>
            </a:r>
            <a:endParaRPr lang="en-GI" dirty="0"/>
          </a:p>
          <a:p>
            <a:pPr>
              <a:lnSpc>
                <a:spcPts val="1680"/>
              </a:lnSpc>
            </a:pPr>
            <a:r>
              <a:rPr lang="en-GI" dirty="0"/>
              <a:t>IMAGE STRATEGY</a:t>
            </a:r>
            <a:br>
              <a:rPr lang="en-GI" dirty="0"/>
            </a:br>
            <a:r>
              <a:rPr lang="en-GI" dirty="0">
                <a:hlinkClick r:id="rId13" action="ppaction://hlinksldjump"/>
              </a:rPr>
              <a:t>Shape</a:t>
            </a:r>
            <a:r>
              <a:rPr lang="en-GI" dirty="0"/>
              <a:t>, </a:t>
            </a:r>
            <a:r>
              <a:rPr lang="en-GI" dirty="0">
                <a:hlinkClick r:id="rId14" action="ppaction://hlinksldjump"/>
              </a:rPr>
              <a:t>Colour</a:t>
            </a:r>
            <a:r>
              <a:rPr lang="en-GI" dirty="0"/>
              <a:t>, </a:t>
            </a:r>
            <a:r>
              <a:rPr lang="en-GI" dirty="0">
                <a:hlinkClick r:id="rId15" action="ppaction://hlinksldjump"/>
              </a:rPr>
              <a:t>Texture</a:t>
            </a:r>
            <a:r>
              <a:rPr lang="en-GI" dirty="0"/>
              <a:t>, </a:t>
            </a:r>
            <a:r>
              <a:rPr lang="en-GI" dirty="0">
                <a:hlinkClick r:id="rId16" action="ppaction://hlinksldjump"/>
              </a:rPr>
              <a:t>Examples</a:t>
            </a:r>
            <a:endParaRPr lang="en-GI" dirty="0"/>
          </a:p>
          <a:p>
            <a:pPr>
              <a:lnSpc>
                <a:spcPts val="1680"/>
              </a:lnSpc>
            </a:pPr>
            <a:r>
              <a:rPr lang="en-GI" dirty="0"/>
              <a:t>VIP</a:t>
            </a:r>
            <a:br>
              <a:rPr lang="en-GI" dirty="0"/>
            </a:br>
            <a:r>
              <a:rPr lang="en-GI" dirty="0">
                <a:hlinkClick r:id="rId17" action="ppaction://hlinksldjump"/>
              </a:rPr>
              <a:t>Rose Gold</a:t>
            </a:r>
            <a:endParaRPr lang="en-GI" dirty="0"/>
          </a:p>
        </p:txBody>
      </p:sp>
    </p:spTree>
    <p:extLst>
      <p:ext uri="{BB962C8B-B14F-4D97-AF65-F5344CB8AC3E}">
        <p14:creationId xmlns:p14="http://schemas.microsoft.com/office/powerpoint/2010/main" val="34609339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2EB421-C9C5-44D7-8B32-D78869B5015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543498" y="1214493"/>
            <a:ext cx="5295575" cy="86989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1200" dirty="0"/>
              <a:t>Headline Font</a:t>
            </a:r>
          </a:p>
          <a:p>
            <a:pPr>
              <a:lnSpc>
                <a:spcPct val="100000"/>
              </a:lnSpc>
            </a:pPr>
            <a:r>
              <a:rPr lang="en-GB" b="1" dirty="0"/>
              <a:t>SJzongyi120</a:t>
            </a:r>
            <a:endParaRPr lang="en-GI" b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1B01E7-6412-4DB8-8B25-120A592E9F0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543499" y="5276545"/>
            <a:ext cx="2054402" cy="914400"/>
          </a:xfrm>
        </p:spPr>
        <p:txBody>
          <a:bodyPr/>
          <a:lstStyle/>
          <a:p>
            <a:r>
              <a:rPr lang="en-GB" b="1" dirty="0"/>
              <a:t>Normal</a:t>
            </a:r>
            <a:endParaRPr lang="en-GI" b="1" dirty="0"/>
          </a:p>
          <a:p>
            <a:endParaRPr lang="en-GI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08C1EB-7926-4461-86C6-647FB74E9F4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36883" y="1214493"/>
            <a:ext cx="5295575" cy="86989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1200" dirty="0"/>
              <a:t>Brand Text Font</a:t>
            </a:r>
          </a:p>
          <a:p>
            <a:pPr>
              <a:lnSpc>
                <a:spcPct val="100000"/>
              </a:lnSpc>
            </a:pPr>
            <a:r>
              <a:rPr lang="en-GB" b="1" dirty="0"/>
              <a:t>Noto Sans CJK SC</a:t>
            </a:r>
            <a:endParaRPr lang="en-GI" b="1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9BACFC8-54A5-49CB-A389-AFE600B7EB8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GB" dirty="0"/>
              <a:t>Typography</a:t>
            </a:r>
          </a:p>
          <a:p>
            <a:endParaRPr lang="en-GI" dirty="0"/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3E1EDA9E-BA6C-4E8D-ABB9-10A2CC25B720}"/>
              </a:ext>
            </a:extLst>
          </p:cNvPr>
          <p:cNvSpPr txBox="1">
            <a:spLocks/>
          </p:cNvSpPr>
          <p:nvPr/>
        </p:nvSpPr>
        <p:spPr>
          <a:xfrm>
            <a:off x="6329461" y="2327387"/>
            <a:ext cx="2268440" cy="330936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7000"/>
              </a:lnSpc>
            </a:pPr>
            <a:r>
              <a:rPr lang="en-GB" sz="7000" dirty="0">
                <a:effectLst/>
                <a:latin typeface="SJzongyi120_Noncommercial" panose="00000500000000000000" pitchFamily="2" charset="-122"/>
                <a:ea typeface="SJzongyi120_Noncommercial" panose="00000500000000000000" pitchFamily="2" charset="-122"/>
              </a:rPr>
              <a:t>NBA</a:t>
            </a:r>
            <a:br>
              <a:rPr lang="en-GB" sz="7000" dirty="0">
                <a:effectLst/>
                <a:latin typeface="SJzongyi120_Noncommercial" panose="00000500000000000000" pitchFamily="2" charset="-122"/>
                <a:ea typeface="SJzongyi120_Noncommercial" panose="00000500000000000000" pitchFamily="2" charset="-122"/>
              </a:rPr>
            </a:br>
            <a:r>
              <a:rPr lang="ja-JP" altLang="en-US" sz="7000" dirty="0">
                <a:effectLst/>
                <a:latin typeface="SJzongyi120_Noncommercial" panose="00000500000000000000" pitchFamily="2" charset="-122"/>
                <a:ea typeface="SJzongyi120_Noncommercial" panose="00000500000000000000" pitchFamily="2" charset="-122"/>
              </a:rPr>
              <a:t>最新</a:t>
            </a:r>
            <a:endParaRPr lang="en-GB" altLang="ja-JP" sz="7000" dirty="0">
              <a:effectLst/>
              <a:latin typeface="SJzongyi120_Noncommercial" panose="00000500000000000000" pitchFamily="2" charset="-122"/>
              <a:ea typeface="SJzongyi120_Noncommercial" panose="00000500000000000000" pitchFamily="2" charset="-122"/>
            </a:endParaRPr>
          </a:p>
          <a:p>
            <a:pPr algn="ctr">
              <a:lnSpc>
                <a:spcPts val="7000"/>
              </a:lnSpc>
            </a:pPr>
            <a:r>
              <a:rPr lang="ja-JP" altLang="en-US" sz="7000" dirty="0">
                <a:effectLst/>
                <a:latin typeface="SJzongyi120_Noncommercial" panose="00000500000000000000" pitchFamily="2" charset="-122"/>
                <a:ea typeface="SJzongyi120_Noncommercial" panose="00000500000000000000" pitchFamily="2" charset="-122"/>
              </a:rPr>
              <a:t>资讯 </a:t>
            </a:r>
            <a:endParaRPr lang="en-GI" sz="7000" b="1" dirty="0">
              <a:latin typeface="SJzongyi120_Noncommercial" panose="00000500000000000000" pitchFamily="2" charset="-122"/>
              <a:ea typeface="SJzongyi120_Noncommercial" panose="00000500000000000000" pitchFamily="2" charset="-122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C590452-2F2D-4669-9DE1-84507AC4C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1939" y="2084387"/>
            <a:ext cx="2349508" cy="309245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E6260B7-8670-4DA9-9A36-996B1A6BC978}"/>
              </a:ext>
            </a:extLst>
          </p:cNvPr>
          <p:cNvSpPr txBox="1">
            <a:spLocks/>
          </p:cNvSpPr>
          <p:nvPr/>
        </p:nvSpPr>
        <p:spPr>
          <a:xfrm>
            <a:off x="8895929" y="5276545"/>
            <a:ext cx="2416198" cy="91440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Outlined (Figma) </a:t>
            </a:r>
            <a:r>
              <a:rPr lang="en-GB" dirty="0"/>
              <a:t>240px/240px [size/leading]</a:t>
            </a:r>
            <a:br>
              <a:rPr lang="en-GB" dirty="0"/>
            </a:br>
            <a:r>
              <a:rPr lang="en-GB" dirty="0"/>
              <a:t>Stroke: 24px (Outside)</a:t>
            </a:r>
            <a:endParaRPr lang="en-GI" dirty="0"/>
          </a:p>
          <a:p>
            <a:endParaRPr lang="en-GI" dirty="0"/>
          </a:p>
        </p:txBody>
      </p:sp>
      <p:pic>
        <p:nvPicPr>
          <p:cNvPr id="16" name="Picture 15" descr="Text&#10;&#10;Description automatically generated">
            <a:extLst>
              <a:ext uri="{FF2B5EF4-FFF2-40B4-BE49-F238E27FC236}">
                <a16:creationId xmlns:a16="http://schemas.microsoft.com/office/drawing/2014/main" id="{249713A1-8EBD-487F-B58F-FC08252A3E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883" y="2101461"/>
            <a:ext cx="2291220" cy="1818656"/>
          </a:xfrm>
          <a:prstGeom prst="rect">
            <a:avLst/>
          </a:prstGeom>
        </p:spPr>
      </p:pic>
      <p:pic>
        <p:nvPicPr>
          <p:cNvPr id="18" name="Picture 17" descr="Text&#10;&#10;Description automatically generated">
            <a:extLst>
              <a:ext uri="{FF2B5EF4-FFF2-40B4-BE49-F238E27FC236}">
                <a16:creationId xmlns:a16="http://schemas.microsoft.com/office/drawing/2014/main" id="{D4184C58-3F3E-4B85-AD49-0B21672C98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20" y="3941827"/>
            <a:ext cx="2476580" cy="2240171"/>
          </a:xfrm>
          <a:prstGeom prst="rect">
            <a:avLst/>
          </a:prstGeom>
        </p:spPr>
      </p:pic>
      <p:pic>
        <p:nvPicPr>
          <p:cNvPr id="20" name="Picture 19" descr="Text&#10;&#10;Description automatically generated">
            <a:extLst>
              <a:ext uri="{FF2B5EF4-FFF2-40B4-BE49-F238E27FC236}">
                <a16:creationId xmlns:a16="http://schemas.microsoft.com/office/drawing/2014/main" id="{BFF08C5B-6397-407E-819F-195A1C65B8B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9487"/>
          <a:stretch/>
        </p:blipFill>
        <p:spPr>
          <a:xfrm>
            <a:off x="2813463" y="2076722"/>
            <a:ext cx="3049077" cy="4105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001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0F749E-1F0A-4EFD-8488-ECFBB3F61F5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Image Strategy</a:t>
            </a:r>
            <a:endParaRPr lang="en-GI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3DAD8EF-099F-42C4-8261-A6400EC6E07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" y="3889725"/>
            <a:ext cx="12192000" cy="914400"/>
          </a:xfrm>
        </p:spPr>
        <p:txBody>
          <a:bodyPr/>
          <a:lstStyle/>
          <a:p>
            <a:r>
              <a:rPr lang="en-GB" dirty="0"/>
              <a:t>Shape    </a:t>
            </a:r>
            <a:r>
              <a:rPr lang="en-GB" dirty="0">
                <a:solidFill>
                  <a:schemeClr val="tx2">
                    <a:lumMod val="90000"/>
                  </a:schemeClr>
                </a:solidFill>
              </a:rPr>
              <a:t>|</a:t>
            </a:r>
            <a:r>
              <a:rPr lang="en-GB" dirty="0"/>
              <a:t>    Colour    </a:t>
            </a:r>
            <a:r>
              <a:rPr lang="en-GB" dirty="0">
                <a:solidFill>
                  <a:schemeClr val="tx2">
                    <a:lumMod val="90000"/>
                  </a:schemeClr>
                </a:solidFill>
              </a:rPr>
              <a:t>| </a:t>
            </a:r>
            <a:r>
              <a:rPr lang="en-GB" dirty="0"/>
              <a:t>   Texture</a:t>
            </a:r>
          </a:p>
          <a:p>
            <a:endParaRPr lang="en-GI" dirty="0"/>
          </a:p>
        </p:txBody>
      </p:sp>
    </p:spTree>
    <p:extLst>
      <p:ext uri="{BB962C8B-B14F-4D97-AF65-F5344CB8AC3E}">
        <p14:creationId xmlns:p14="http://schemas.microsoft.com/office/powerpoint/2010/main" val="2078834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envelope&#10;&#10;Description automatically generated">
            <a:extLst>
              <a:ext uri="{FF2B5EF4-FFF2-40B4-BE49-F238E27FC236}">
                <a16:creationId xmlns:a16="http://schemas.microsoft.com/office/drawing/2014/main" id="{6522BE7E-6873-4290-BDDF-F9B54CBCE6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472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0F749E-1F0A-4EFD-8488-ECFBB3F61F5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sz="18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Image Strategy - Shape</a:t>
            </a:r>
            <a:endParaRPr lang="en-GI" sz="18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1529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13" descr="A picture containing text, dark&#10;&#10;Description automatically generated">
            <a:extLst>
              <a:ext uri="{FF2B5EF4-FFF2-40B4-BE49-F238E27FC236}">
                <a16:creationId xmlns:a16="http://schemas.microsoft.com/office/drawing/2014/main" id="{7ACEED2A-3EF5-43D6-8591-F8C46ED14D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2"/>
            <a:ext cx="12192000" cy="685799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10CA2AC-C8BE-47B9-B142-CDE08C566991}"/>
              </a:ext>
            </a:extLst>
          </p:cNvPr>
          <p:cNvSpPr/>
          <p:nvPr/>
        </p:nvSpPr>
        <p:spPr>
          <a:xfrm>
            <a:off x="-1" y="-1"/>
            <a:ext cx="12192000" cy="6857998"/>
          </a:xfrm>
          <a:prstGeom prst="rect">
            <a:avLst/>
          </a:prstGeom>
          <a:solidFill>
            <a:srgbClr val="3A3A3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 dirty="0"/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8294FF1-46AD-4CBD-97A4-75FE95701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656" y="6311900"/>
            <a:ext cx="1593416" cy="295160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04D950B9-4227-405D-BA64-569C726AC5E7}"/>
              </a:ext>
            </a:extLst>
          </p:cNvPr>
          <p:cNvSpPr txBox="1">
            <a:spLocks/>
          </p:cNvSpPr>
          <p:nvPr/>
        </p:nvSpPr>
        <p:spPr>
          <a:xfrm>
            <a:off x="1216024" y="3985992"/>
            <a:ext cx="2800351" cy="72314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400" dirty="0"/>
              <a:t>Our Logo</a:t>
            </a:r>
            <a:br>
              <a:rPr lang="en-GB" sz="1400" dirty="0"/>
            </a:br>
            <a:endParaRPr lang="en-GI" sz="14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5AFE8FE7-B4AE-4A79-8BE2-DE1761D85F0E}"/>
              </a:ext>
            </a:extLst>
          </p:cNvPr>
          <p:cNvSpPr txBox="1">
            <a:spLocks/>
          </p:cNvSpPr>
          <p:nvPr/>
        </p:nvSpPr>
        <p:spPr>
          <a:xfrm>
            <a:off x="4497387" y="3985992"/>
            <a:ext cx="2800351" cy="723149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400" dirty="0">
                <a:latin typeface="Lato"/>
                <a:ea typeface="Lato"/>
                <a:cs typeface="Lato"/>
              </a:rPr>
              <a:t>Its Underlying Shape…</a:t>
            </a:r>
            <a:endParaRPr lang="en-GI" sz="1400" dirty="0">
              <a:solidFill>
                <a:schemeClr val="bg2">
                  <a:lumMod val="20000"/>
                  <a:lumOff val="80000"/>
                </a:schemeClr>
              </a:solidFill>
              <a:latin typeface="Lato"/>
              <a:ea typeface="Lato"/>
              <a:cs typeface="Lato"/>
            </a:endParaRPr>
          </a:p>
        </p:txBody>
      </p:sp>
      <p:pic>
        <p:nvPicPr>
          <p:cNvPr id="3" name="Picture 2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B4078509-1E5B-4F44-BE4D-621C9DA92DF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4167"/>
          <a:stretch/>
        </p:blipFill>
        <p:spPr>
          <a:xfrm>
            <a:off x="0" y="4400550"/>
            <a:ext cx="12192000" cy="2457451"/>
          </a:xfrm>
          <a:prstGeom prst="rect">
            <a:avLst/>
          </a:prstGeom>
        </p:spPr>
      </p:pic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0D5D0594-45E5-4359-8DE4-5B2A64CEE4EE}"/>
              </a:ext>
            </a:extLst>
          </p:cNvPr>
          <p:cNvSpPr txBox="1">
            <a:spLocks/>
          </p:cNvSpPr>
          <p:nvPr/>
        </p:nvSpPr>
        <p:spPr>
          <a:xfrm>
            <a:off x="7804150" y="3985992"/>
            <a:ext cx="2800351" cy="72314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400" dirty="0"/>
              <a:t>…As Holding Element</a:t>
            </a:r>
            <a:endParaRPr lang="en-GI" sz="14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4F005356-20B0-4442-9E7A-6482D0C21DFB}"/>
              </a:ext>
            </a:extLst>
          </p:cNvPr>
          <p:cNvSpPr txBox="1">
            <a:spLocks/>
          </p:cNvSpPr>
          <p:nvPr/>
        </p:nvSpPr>
        <p:spPr>
          <a:xfrm>
            <a:off x="336883" y="329030"/>
            <a:ext cx="11389896" cy="4713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2"/>
                </a:solidFill>
              </a:rPr>
              <a:t>Shape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06E07199-5F31-4F31-9E8C-3A36B0AB7B35}"/>
              </a:ext>
            </a:extLst>
          </p:cNvPr>
          <p:cNvSpPr txBox="1">
            <a:spLocks/>
          </p:cNvSpPr>
          <p:nvPr/>
        </p:nvSpPr>
        <p:spPr>
          <a:xfrm>
            <a:off x="336883" y="1129359"/>
            <a:ext cx="11389896" cy="188942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rgbClr val="FFFFFF"/>
                </a:solidFill>
                <a:latin typeface="HelveticaNeue-Light"/>
              </a:rPr>
              <a:t>We use the outline of the </a:t>
            </a:r>
            <a:r>
              <a:rPr lang="en-GB" dirty="0" err="1">
                <a:solidFill>
                  <a:srgbClr val="FFFFFF"/>
                </a:solidFill>
                <a:latin typeface="HelveticaNeue-Light"/>
              </a:rPr>
              <a:t>Biying</a:t>
            </a:r>
            <a:r>
              <a:rPr lang="en-GB" dirty="0">
                <a:solidFill>
                  <a:srgbClr val="FFFFFF"/>
                </a:solidFill>
                <a:latin typeface="HelveticaNeue-Light"/>
              </a:rPr>
              <a:t> logo as a holding element behind imagery. </a:t>
            </a:r>
          </a:p>
        </p:txBody>
      </p:sp>
    </p:spTree>
    <p:extLst>
      <p:ext uri="{BB962C8B-B14F-4D97-AF65-F5344CB8AC3E}">
        <p14:creationId xmlns:p14="http://schemas.microsoft.com/office/powerpoint/2010/main" val="9890506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13" descr="A picture containing text, dark&#10;&#10;Description automatically generated">
            <a:extLst>
              <a:ext uri="{FF2B5EF4-FFF2-40B4-BE49-F238E27FC236}">
                <a16:creationId xmlns:a16="http://schemas.microsoft.com/office/drawing/2014/main" id="{7ACEED2A-3EF5-43D6-8591-F8C46ED14D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2"/>
            <a:ext cx="12192000" cy="685799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10CA2AC-C8BE-47B9-B142-CDE08C566991}"/>
              </a:ext>
            </a:extLst>
          </p:cNvPr>
          <p:cNvSpPr/>
          <p:nvPr/>
        </p:nvSpPr>
        <p:spPr>
          <a:xfrm>
            <a:off x="-1" y="-1"/>
            <a:ext cx="12192000" cy="6857998"/>
          </a:xfrm>
          <a:prstGeom prst="rect">
            <a:avLst/>
          </a:prstGeom>
          <a:solidFill>
            <a:srgbClr val="3A3A3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 </a:t>
            </a:r>
            <a:endParaRPr lang="en-GI" dirty="0"/>
          </a:p>
        </p:txBody>
      </p:sp>
      <p:pic>
        <p:nvPicPr>
          <p:cNvPr id="3" name="Picture 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7C4EA8B6-8E61-439E-9DB8-8976BEB2A4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856"/>
          <a:stretch/>
        </p:blipFill>
        <p:spPr>
          <a:xfrm>
            <a:off x="0" y="1704603"/>
            <a:ext cx="12192000" cy="5153397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8294FF1-46AD-4CBD-97A4-75FE95701D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5656" y="6311900"/>
            <a:ext cx="1593416" cy="295160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04D950B9-4227-405D-BA64-569C726AC5E7}"/>
              </a:ext>
            </a:extLst>
          </p:cNvPr>
          <p:cNvSpPr txBox="1">
            <a:spLocks/>
          </p:cNvSpPr>
          <p:nvPr/>
        </p:nvSpPr>
        <p:spPr>
          <a:xfrm>
            <a:off x="4505324" y="1625901"/>
            <a:ext cx="2800351" cy="44817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300" dirty="0"/>
              <a:t>a) Solid Colour</a:t>
            </a:r>
            <a:endParaRPr lang="en-GI" sz="13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5AFE8FE7-B4AE-4A79-8BE2-DE1761D85F0E}"/>
              </a:ext>
            </a:extLst>
          </p:cNvPr>
          <p:cNvSpPr txBox="1">
            <a:spLocks/>
          </p:cNvSpPr>
          <p:nvPr/>
        </p:nvSpPr>
        <p:spPr>
          <a:xfrm>
            <a:off x="1207557" y="4223052"/>
            <a:ext cx="2800351" cy="44817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300" dirty="0"/>
              <a:t>c) Multiple, Offset</a:t>
            </a:r>
            <a:endParaRPr lang="en-GI" sz="13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0D5D0594-45E5-4359-8DE4-5B2A64CEE4EE}"/>
              </a:ext>
            </a:extLst>
          </p:cNvPr>
          <p:cNvSpPr txBox="1">
            <a:spLocks/>
          </p:cNvSpPr>
          <p:nvPr/>
        </p:nvSpPr>
        <p:spPr>
          <a:xfrm>
            <a:off x="7804150" y="4223052"/>
            <a:ext cx="2800351" cy="44817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300" dirty="0"/>
              <a:t>e) As Negative Space</a:t>
            </a:r>
            <a:endParaRPr lang="en-GI" sz="13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4F005356-20B0-4442-9E7A-6482D0C21DFB}"/>
              </a:ext>
            </a:extLst>
          </p:cNvPr>
          <p:cNvSpPr txBox="1">
            <a:spLocks/>
          </p:cNvSpPr>
          <p:nvPr/>
        </p:nvSpPr>
        <p:spPr>
          <a:xfrm>
            <a:off x="336883" y="329030"/>
            <a:ext cx="11389896" cy="4713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2"/>
                </a:solidFill>
              </a:rPr>
              <a:t>Shape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06E07199-5F31-4F31-9E8C-3A36B0AB7B35}"/>
              </a:ext>
            </a:extLst>
          </p:cNvPr>
          <p:cNvSpPr txBox="1">
            <a:spLocks/>
          </p:cNvSpPr>
          <p:nvPr/>
        </p:nvSpPr>
        <p:spPr>
          <a:xfrm>
            <a:off x="336883" y="1129359"/>
            <a:ext cx="2996867" cy="188942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rgbClr val="FFFFFF"/>
                </a:solidFill>
                <a:latin typeface="HelveticaNeue-Light"/>
              </a:rPr>
              <a:t>It is a consistent echo of the brand but can be used in a playful manner…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A2BF0BD-1C6C-46A3-AC51-67FD554EE117}"/>
              </a:ext>
            </a:extLst>
          </p:cNvPr>
          <p:cNvSpPr txBox="1">
            <a:spLocks/>
          </p:cNvSpPr>
          <p:nvPr/>
        </p:nvSpPr>
        <p:spPr>
          <a:xfrm>
            <a:off x="5647266" y="3839213"/>
            <a:ext cx="2800351" cy="131418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en-GI" sz="14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37E55D5D-B2AC-4FA8-A8B7-BA8D2BB624E0}"/>
              </a:ext>
            </a:extLst>
          </p:cNvPr>
          <p:cNvSpPr txBox="1">
            <a:spLocks/>
          </p:cNvSpPr>
          <p:nvPr/>
        </p:nvSpPr>
        <p:spPr>
          <a:xfrm>
            <a:off x="4510615" y="4223052"/>
            <a:ext cx="2800351" cy="44817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300" dirty="0"/>
              <a:t>d) Split (</a:t>
            </a:r>
            <a:r>
              <a:rPr lang="en-GB" sz="1300" dirty="0" err="1"/>
              <a:t>TvT</a:t>
            </a:r>
            <a:r>
              <a:rPr lang="en-GB" sz="1300" dirty="0"/>
              <a:t>)</a:t>
            </a:r>
            <a:endParaRPr lang="en-GI" sz="13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66EA40FB-8170-48AB-AF0D-22E64DD1BF3F}"/>
              </a:ext>
            </a:extLst>
          </p:cNvPr>
          <p:cNvSpPr txBox="1">
            <a:spLocks/>
          </p:cNvSpPr>
          <p:nvPr/>
        </p:nvSpPr>
        <p:spPr>
          <a:xfrm>
            <a:off x="7791450" y="1625901"/>
            <a:ext cx="2800351" cy="44817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300" dirty="0"/>
              <a:t>b) With Texture</a:t>
            </a:r>
            <a:br>
              <a:rPr lang="en-GB" sz="1300" dirty="0"/>
            </a:br>
            <a:endParaRPr lang="en-GI" sz="13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7585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0F749E-1F0A-4EFD-8488-ECFBB3F61F5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sz="18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Image Strategy - Colour</a:t>
            </a:r>
            <a:endParaRPr lang="en-GI" sz="18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3477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13" descr="A picture containing text, dark&#10;&#10;Description automatically generated">
            <a:extLst>
              <a:ext uri="{FF2B5EF4-FFF2-40B4-BE49-F238E27FC236}">
                <a16:creationId xmlns:a16="http://schemas.microsoft.com/office/drawing/2014/main" id="{7ACEED2A-3EF5-43D6-8591-F8C46ED14D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2"/>
            <a:ext cx="12192000" cy="685799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10CA2AC-C8BE-47B9-B142-CDE08C566991}"/>
              </a:ext>
            </a:extLst>
          </p:cNvPr>
          <p:cNvSpPr/>
          <p:nvPr/>
        </p:nvSpPr>
        <p:spPr>
          <a:xfrm>
            <a:off x="-1" y="-1"/>
            <a:ext cx="12192000" cy="6857998"/>
          </a:xfrm>
          <a:prstGeom prst="rect">
            <a:avLst/>
          </a:prstGeom>
          <a:solidFill>
            <a:srgbClr val="3A3A3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8294FF1-46AD-4CBD-97A4-75FE95701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656" y="6311900"/>
            <a:ext cx="1593416" cy="29516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10BC3DE-1A2C-4EC1-8EE2-A74552D8D7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0584" b="18667"/>
          <a:stretch/>
        </p:blipFill>
        <p:spPr>
          <a:xfrm>
            <a:off x="677333" y="2862061"/>
            <a:ext cx="10837333" cy="3093720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04D950B9-4227-405D-BA64-569C726AC5E7}"/>
              </a:ext>
            </a:extLst>
          </p:cNvPr>
          <p:cNvSpPr txBox="1">
            <a:spLocks/>
          </p:cNvSpPr>
          <p:nvPr/>
        </p:nvSpPr>
        <p:spPr>
          <a:xfrm>
            <a:off x="1762124" y="2645413"/>
            <a:ext cx="2800351" cy="131418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400" b="1" dirty="0"/>
              <a:t>Sports</a:t>
            </a:r>
            <a:br>
              <a:rPr lang="en-GB" sz="1400" b="1" dirty="0"/>
            </a:br>
            <a: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Red</a:t>
            </a:r>
            <a:endParaRPr lang="en-GI" sz="14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5AFE8FE7-B4AE-4A79-8BE2-DE1761D85F0E}"/>
              </a:ext>
            </a:extLst>
          </p:cNvPr>
          <p:cNvSpPr txBox="1">
            <a:spLocks/>
          </p:cNvSpPr>
          <p:nvPr/>
        </p:nvSpPr>
        <p:spPr>
          <a:xfrm>
            <a:off x="4667250" y="2645413"/>
            <a:ext cx="2800351" cy="131418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400" b="1" dirty="0"/>
              <a:t>Slots</a:t>
            </a:r>
            <a:br>
              <a:rPr lang="en-GB" sz="1400" b="1" dirty="0"/>
            </a:br>
            <a: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Gold</a:t>
            </a:r>
            <a:endParaRPr lang="en-GI" sz="14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0D5D0594-45E5-4359-8DE4-5B2A64CEE4EE}"/>
              </a:ext>
            </a:extLst>
          </p:cNvPr>
          <p:cNvSpPr txBox="1">
            <a:spLocks/>
          </p:cNvSpPr>
          <p:nvPr/>
        </p:nvSpPr>
        <p:spPr>
          <a:xfrm>
            <a:off x="7620000" y="2645413"/>
            <a:ext cx="2800351" cy="131418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400" b="1" dirty="0"/>
              <a:t>Live Casino</a:t>
            </a:r>
            <a:br>
              <a:rPr lang="en-GB" sz="1400" b="1" dirty="0"/>
            </a:br>
            <a: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Black</a:t>
            </a:r>
            <a:endParaRPr lang="en-GI" sz="14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4F005356-20B0-4442-9E7A-6482D0C21DFB}"/>
              </a:ext>
            </a:extLst>
          </p:cNvPr>
          <p:cNvSpPr txBox="1">
            <a:spLocks/>
          </p:cNvSpPr>
          <p:nvPr/>
        </p:nvSpPr>
        <p:spPr>
          <a:xfrm>
            <a:off x="336883" y="329030"/>
            <a:ext cx="11389896" cy="4713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2"/>
                </a:solidFill>
              </a:rPr>
              <a:t>Colour - General</a:t>
            </a:r>
            <a:endParaRPr lang="en-GI" sz="2400" dirty="0">
              <a:solidFill>
                <a:schemeClr val="accent2"/>
              </a:solidFill>
            </a:endParaRP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06E07199-5F31-4F31-9E8C-3A36B0AB7B35}"/>
              </a:ext>
            </a:extLst>
          </p:cNvPr>
          <p:cNvSpPr txBox="1">
            <a:spLocks/>
          </p:cNvSpPr>
          <p:nvPr/>
        </p:nvSpPr>
        <p:spPr>
          <a:xfrm>
            <a:off x="336883" y="1129360"/>
            <a:ext cx="11389896" cy="137658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rgbClr val="FFFFFF"/>
                </a:solidFill>
                <a:latin typeface="HelveticaNeue-Light"/>
              </a:rPr>
              <a:t>Vibrant and colourful sports/product imagery is </a:t>
            </a:r>
            <a:r>
              <a:rPr lang="en-GB" i="1" dirty="0">
                <a:solidFill>
                  <a:srgbClr val="FFFFFF"/>
                </a:solidFill>
                <a:latin typeface="HelveticaNeue-Light"/>
              </a:rPr>
              <a:t>generally</a:t>
            </a:r>
            <a:r>
              <a:rPr lang="en-GB" dirty="0">
                <a:solidFill>
                  <a:srgbClr val="FFFFFF"/>
                </a:solidFill>
                <a:latin typeface="HelveticaNeue-Light"/>
              </a:rPr>
              <a:t> displayed like this:</a:t>
            </a:r>
          </a:p>
          <a:p>
            <a:endParaRPr lang="en-GI" dirty="0"/>
          </a:p>
        </p:txBody>
      </p:sp>
    </p:spTree>
    <p:extLst>
      <p:ext uri="{BB962C8B-B14F-4D97-AF65-F5344CB8AC3E}">
        <p14:creationId xmlns:p14="http://schemas.microsoft.com/office/powerpoint/2010/main" val="13409426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13" descr="A picture containing text, dark&#10;&#10;Description automatically generated">
            <a:extLst>
              <a:ext uri="{FF2B5EF4-FFF2-40B4-BE49-F238E27FC236}">
                <a16:creationId xmlns:a16="http://schemas.microsoft.com/office/drawing/2014/main" id="{7ACEED2A-3EF5-43D6-8591-F8C46ED14D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2"/>
            <a:ext cx="12192000" cy="685799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10CA2AC-C8BE-47B9-B142-CDE08C566991}"/>
              </a:ext>
            </a:extLst>
          </p:cNvPr>
          <p:cNvSpPr/>
          <p:nvPr/>
        </p:nvSpPr>
        <p:spPr>
          <a:xfrm>
            <a:off x="-1" y="-1"/>
            <a:ext cx="12192000" cy="6857998"/>
          </a:xfrm>
          <a:prstGeom prst="rect">
            <a:avLst/>
          </a:prstGeom>
          <a:solidFill>
            <a:srgbClr val="3A3A3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8294FF1-46AD-4CBD-97A4-75FE95701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656" y="6311900"/>
            <a:ext cx="1593416" cy="295160"/>
          </a:xfrm>
          <a:prstGeom prst="rect">
            <a:avLst/>
          </a:prstGeom>
        </p:spPr>
      </p:pic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4F005356-20B0-4442-9E7A-6482D0C21DFB}"/>
              </a:ext>
            </a:extLst>
          </p:cNvPr>
          <p:cNvSpPr txBox="1">
            <a:spLocks/>
          </p:cNvSpPr>
          <p:nvPr/>
        </p:nvSpPr>
        <p:spPr>
          <a:xfrm>
            <a:off x="336883" y="329030"/>
            <a:ext cx="11389896" cy="4713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2"/>
                </a:solidFill>
              </a:rPr>
              <a:t>Colour – Exceptions</a:t>
            </a:r>
            <a:endParaRPr lang="en-GI" sz="2400" dirty="0">
              <a:solidFill>
                <a:schemeClr val="accent2"/>
              </a:solidFill>
            </a:endParaRP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A932D8-7900-46F4-934F-E4B9636A8D79}"/>
              </a:ext>
            </a:extLst>
          </p:cNvPr>
          <p:cNvSpPr txBox="1">
            <a:spLocks/>
          </p:cNvSpPr>
          <p:nvPr/>
        </p:nvSpPr>
        <p:spPr>
          <a:xfrm>
            <a:off x="1203018" y="2514599"/>
            <a:ext cx="5645763" cy="2549043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400" dirty="0"/>
              <a:t>We are </a:t>
            </a:r>
            <a:r>
              <a:rPr lang="en-GB" sz="1400" i="1" dirty="0"/>
              <a:t>dynamic</a:t>
            </a:r>
            <a:r>
              <a:rPr lang="en-GB" sz="1400" dirty="0"/>
              <a:t> – if we need to adapt something – we do. </a:t>
            </a:r>
          </a:p>
          <a:p>
            <a:pPr>
              <a:lnSpc>
                <a:spcPct val="100000"/>
              </a:lnSpc>
            </a:pPr>
            <a: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Below examples where the background colours deviate - but we include the segment colour in the artwork. </a:t>
            </a:r>
          </a:p>
          <a:p>
            <a:pPr>
              <a:lnSpc>
                <a:spcPct val="100000"/>
              </a:lnSpc>
            </a:pPr>
            <a: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  <a:latin typeface="Lato"/>
                <a:ea typeface="Lato"/>
                <a:cs typeface="Lato"/>
              </a:rPr>
              <a:t>(Below left: Australian Open has a strong association with a particular blue but we still include red elements for </a:t>
            </a:r>
            <a:r>
              <a:rPr lang="en-GB" sz="1400" i="1" dirty="0">
                <a:solidFill>
                  <a:schemeClr val="bg2">
                    <a:lumMod val="20000"/>
                    <a:lumOff val="80000"/>
                  </a:schemeClr>
                </a:solidFill>
                <a:latin typeface="Lato"/>
                <a:ea typeface="Lato"/>
                <a:cs typeface="Lato"/>
              </a:rPr>
              <a:t>sports</a:t>
            </a:r>
            <a: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  <a:latin typeface="Lato"/>
                <a:ea typeface="Lato"/>
                <a:cs typeface="Lato"/>
              </a:rPr>
              <a:t>. Below right: slot game using its own, purple, background image but we include a gold </a:t>
            </a:r>
            <a:r>
              <a:rPr lang="en-GB" sz="1400" i="1" dirty="0">
                <a:solidFill>
                  <a:schemeClr val="bg2">
                    <a:lumMod val="20000"/>
                    <a:lumOff val="80000"/>
                  </a:schemeClr>
                </a:solidFill>
                <a:latin typeface="Lato"/>
                <a:ea typeface="Lato"/>
                <a:cs typeface="Lato"/>
              </a:rPr>
              <a:t>slots </a:t>
            </a:r>
            <a: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  <a:latin typeface="Lato"/>
                <a:ea typeface="Lato"/>
                <a:cs typeface="Lato"/>
              </a:rPr>
              <a:t>element.)</a:t>
            </a:r>
          </a:p>
        </p:txBody>
      </p:sp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068B95DD-54FF-4675-889A-8BF4D27C753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0648" r="33959"/>
          <a:stretch/>
        </p:blipFill>
        <p:spPr>
          <a:xfrm>
            <a:off x="0" y="4159250"/>
            <a:ext cx="8051800" cy="269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7498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13" descr="A picture containing text, dark&#10;&#10;Description automatically generated">
            <a:extLst>
              <a:ext uri="{FF2B5EF4-FFF2-40B4-BE49-F238E27FC236}">
                <a16:creationId xmlns:a16="http://schemas.microsoft.com/office/drawing/2014/main" id="{7ACEED2A-3EF5-43D6-8591-F8C46ED14D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2"/>
            <a:ext cx="12192000" cy="685799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10CA2AC-C8BE-47B9-B142-CDE08C566991}"/>
              </a:ext>
            </a:extLst>
          </p:cNvPr>
          <p:cNvSpPr/>
          <p:nvPr/>
        </p:nvSpPr>
        <p:spPr>
          <a:xfrm>
            <a:off x="-1" y="-1"/>
            <a:ext cx="12192000" cy="6857998"/>
          </a:xfrm>
          <a:prstGeom prst="rect">
            <a:avLst/>
          </a:prstGeom>
          <a:solidFill>
            <a:srgbClr val="3A3A3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8294FF1-46AD-4CBD-97A4-75FE95701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656" y="6311900"/>
            <a:ext cx="1593416" cy="295160"/>
          </a:xfrm>
          <a:prstGeom prst="rect">
            <a:avLst/>
          </a:prstGeom>
        </p:spPr>
      </p:pic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4F005356-20B0-4442-9E7A-6482D0C21DFB}"/>
              </a:ext>
            </a:extLst>
          </p:cNvPr>
          <p:cNvSpPr txBox="1">
            <a:spLocks/>
          </p:cNvSpPr>
          <p:nvPr/>
        </p:nvSpPr>
        <p:spPr>
          <a:xfrm>
            <a:off x="336883" y="329030"/>
            <a:ext cx="11389896" cy="4713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2"/>
                </a:solidFill>
              </a:rPr>
              <a:t>Colour – Exceptions</a:t>
            </a:r>
            <a:endParaRPr lang="en-GI" sz="2400" dirty="0">
              <a:solidFill>
                <a:schemeClr val="accent2"/>
              </a:solidFill>
            </a:endParaRP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A932D8-7900-46F4-934F-E4B9636A8D79}"/>
              </a:ext>
            </a:extLst>
          </p:cNvPr>
          <p:cNvSpPr txBox="1">
            <a:spLocks/>
          </p:cNvSpPr>
          <p:nvPr/>
        </p:nvSpPr>
        <p:spPr>
          <a:xfrm>
            <a:off x="4451350" y="2505939"/>
            <a:ext cx="5645763" cy="255770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en-GI" sz="14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2A2A68E-EDEB-4702-8272-445620F0140E}"/>
              </a:ext>
            </a:extLst>
          </p:cNvPr>
          <p:cNvSpPr txBox="1">
            <a:spLocks/>
          </p:cNvSpPr>
          <p:nvPr/>
        </p:nvSpPr>
        <p:spPr>
          <a:xfrm>
            <a:off x="7620000" y="985962"/>
            <a:ext cx="2800351" cy="232402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en-GI" sz="14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DF2A2BBE-F2A5-4851-B165-CDBCC99568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510" t="63889"/>
          <a:stretch/>
        </p:blipFill>
        <p:spPr>
          <a:xfrm>
            <a:off x="1162050" y="4381500"/>
            <a:ext cx="7740650" cy="2476500"/>
          </a:xfrm>
          <a:prstGeom prst="rect">
            <a:avLst/>
          </a:prstGeom>
        </p:spPr>
      </p:pic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04FCA0A2-B4D0-434A-8009-036187A8839C}"/>
              </a:ext>
            </a:extLst>
          </p:cNvPr>
          <p:cNvSpPr txBox="1">
            <a:spLocks/>
          </p:cNvSpPr>
          <p:nvPr/>
        </p:nvSpPr>
        <p:spPr>
          <a:xfrm>
            <a:off x="1203018" y="2505939"/>
            <a:ext cx="5645763" cy="255770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400" b="1" dirty="0"/>
              <a:t>Cross sell</a:t>
            </a:r>
            <a:br>
              <a:rPr lang="en-GB" sz="1400" b="1" dirty="0"/>
            </a:br>
            <a:r>
              <a:rPr lang="en-GB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Background to be associated with segment being promoted but we include elements in the from segment colours.  </a:t>
            </a:r>
            <a:endParaRPr lang="en-GI" sz="14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40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close-up of a hand&#10;&#10;Description automatically generated with low confidence">
            <a:extLst>
              <a:ext uri="{FF2B5EF4-FFF2-40B4-BE49-F238E27FC236}">
                <a16:creationId xmlns:a16="http://schemas.microsoft.com/office/drawing/2014/main" id="{7701F9AD-734A-4463-8373-08A194535DD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/>
          <a:srcRect l="35838" r="48076" b="22790"/>
          <a:stretch/>
        </p:blipFill>
        <p:spPr>
          <a:xfrm>
            <a:off x="0" y="0"/>
            <a:ext cx="6096000" cy="68580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485770-5028-4982-9AAD-77973B01A8D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597111" y="2376238"/>
            <a:ext cx="5295575" cy="2691061"/>
          </a:xfrm>
        </p:spPr>
        <p:txBody>
          <a:bodyPr/>
          <a:lstStyle/>
          <a:p>
            <a:pPr>
              <a:lnSpc>
                <a:spcPct val="105000"/>
              </a:lnSpc>
            </a:pPr>
            <a:r>
              <a:rPr lang="en-GB" sz="3600" b="1" dirty="0" err="1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</a:rPr>
              <a:t>Biying</a:t>
            </a:r>
            <a:r>
              <a:rPr lang="en-GB" sz="3600" b="1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</a:rPr>
              <a:t>, t</a:t>
            </a:r>
            <a:r>
              <a:rPr lang="en-GI" sz="3600" b="1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</a:rPr>
              <a:t>he </a:t>
            </a:r>
            <a:endParaRPr lang="en-GB" sz="3600" b="1" dirty="0">
              <a:solidFill>
                <a:schemeClr val="tx1"/>
              </a:solidFill>
              <a:effectLst/>
              <a:latin typeface="+mj-lt"/>
              <a:ea typeface="Calibri" panose="020F0502020204030204" pitchFamily="34" charset="0"/>
            </a:endParaRPr>
          </a:p>
          <a:p>
            <a:pPr>
              <a:lnSpc>
                <a:spcPct val="105000"/>
              </a:lnSpc>
            </a:pPr>
            <a:r>
              <a:rPr lang="en-GI" sz="3600" b="1" i="1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</a:rPr>
              <a:t>basketball-</a:t>
            </a:r>
            <a:r>
              <a:rPr lang="en-GB" sz="3600" b="1" i="1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</a:rPr>
              <a:t>first</a:t>
            </a:r>
            <a:r>
              <a:rPr lang="en-GI" sz="3600" b="1" i="1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</a:rPr>
              <a:t> </a:t>
            </a:r>
            <a:endParaRPr lang="en-GB" sz="3600" b="1" i="1" dirty="0">
              <a:solidFill>
                <a:schemeClr val="tx1"/>
              </a:solidFill>
              <a:effectLst/>
              <a:latin typeface="+mj-lt"/>
              <a:ea typeface="Calibri" panose="020F0502020204030204" pitchFamily="34" charset="0"/>
            </a:endParaRPr>
          </a:p>
          <a:p>
            <a:pPr>
              <a:lnSpc>
                <a:spcPct val="105000"/>
              </a:lnSpc>
            </a:pPr>
            <a:r>
              <a:rPr lang="en-GI" sz="3600" b="1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</a:rPr>
              <a:t>betting company</a:t>
            </a:r>
            <a:endParaRPr lang="en-GI" sz="3600" dirty="0">
              <a:solidFill>
                <a:schemeClr val="tx1"/>
              </a:solidFill>
              <a:effectLst/>
              <a:latin typeface="+mj-lt"/>
              <a:ea typeface="Calibri" panose="020F0502020204030204" pitchFamily="34" charset="0"/>
            </a:endParaRPr>
          </a:p>
        </p:txBody>
      </p:sp>
      <p:pic>
        <p:nvPicPr>
          <p:cNvPr id="11" name="Picture 10" descr="A picture containing dark&#10;&#10;Description automatically generated">
            <a:extLst>
              <a:ext uri="{FF2B5EF4-FFF2-40B4-BE49-F238E27FC236}">
                <a16:creationId xmlns:a16="http://schemas.microsoft.com/office/drawing/2014/main" id="{3ACBC9DB-D537-43D6-92BE-0BD1909F91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38251" y="-1471000"/>
            <a:ext cx="9163051" cy="9163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3492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0F749E-1F0A-4EFD-8488-ECFBB3F61F5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sz="18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Image Strategy - Texture</a:t>
            </a:r>
            <a:endParaRPr lang="en-GI" sz="18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1543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13" descr="A picture containing text, dark&#10;&#10;Description automatically generated">
            <a:extLst>
              <a:ext uri="{FF2B5EF4-FFF2-40B4-BE49-F238E27FC236}">
                <a16:creationId xmlns:a16="http://schemas.microsoft.com/office/drawing/2014/main" id="{7ACEED2A-3EF5-43D6-8591-F8C46ED14D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2"/>
            <a:ext cx="12192000" cy="685799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10CA2AC-C8BE-47B9-B142-CDE08C566991}"/>
              </a:ext>
            </a:extLst>
          </p:cNvPr>
          <p:cNvSpPr/>
          <p:nvPr/>
        </p:nvSpPr>
        <p:spPr>
          <a:xfrm>
            <a:off x="-1" y="-1"/>
            <a:ext cx="12192000" cy="6857998"/>
          </a:xfrm>
          <a:prstGeom prst="rect">
            <a:avLst/>
          </a:prstGeom>
          <a:solidFill>
            <a:srgbClr val="3A3A3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8294FF1-46AD-4CBD-97A4-75FE95701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656" y="6311900"/>
            <a:ext cx="1593416" cy="295160"/>
          </a:xfrm>
          <a:prstGeom prst="rect">
            <a:avLst/>
          </a:prstGeom>
        </p:spPr>
      </p:pic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4F005356-20B0-4442-9E7A-6482D0C21DFB}"/>
              </a:ext>
            </a:extLst>
          </p:cNvPr>
          <p:cNvSpPr txBox="1">
            <a:spLocks/>
          </p:cNvSpPr>
          <p:nvPr/>
        </p:nvSpPr>
        <p:spPr>
          <a:xfrm>
            <a:off x="336883" y="329030"/>
            <a:ext cx="11389896" cy="4713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2"/>
                </a:solidFill>
              </a:rPr>
              <a:t>Texture</a:t>
            </a:r>
            <a:endParaRPr lang="en-GI" sz="2400" dirty="0">
              <a:solidFill>
                <a:schemeClr val="accent2"/>
              </a:solidFill>
            </a:endParaRP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06E07199-5F31-4F31-9E8C-3A36B0AB7B35}"/>
              </a:ext>
            </a:extLst>
          </p:cNvPr>
          <p:cNvSpPr txBox="1">
            <a:spLocks/>
          </p:cNvSpPr>
          <p:nvPr/>
        </p:nvSpPr>
        <p:spPr>
          <a:xfrm>
            <a:off x="3411620" y="3428998"/>
            <a:ext cx="5368758" cy="194404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>
                <a:solidFill>
                  <a:srgbClr val="FFFFFF"/>
                </a:solidFill>
                <a:latin typeface="HelveticaNeue-Light"/>
              </a:rPr>
              <a:t>We use textures to add richness and variety to the artwork. Textures can be urban (street) or related to the product. Ground/tarmac/court textures echo our </a:t>
            </a:r>
            <a:r>
              <a:rPr lang="en-GB" sz="1400" i="1" dirty="0">
                <a:solidFill>
                  <a:srgbClr val="FFFFFF"/>
                </a:solidFill>
                <a:latin typeface="HelveticaNeue-Light"/>
              </a:rPr>
              <a:t>authentic</a:t>
            </a:r>
            <a:r>
              <a:rPr lang="en-GB" sz="1400" dirty="0">
                <a:solidFill>
                  <a:srgbClr val="FFFFFF"/>
                </a:solidFill>
                <a:latin typeface="HelveticaNeue-Light"/>
              </a:rPr>
              <a:t> brand value.</a:t>
            </a:r>
          </a:p>
        </p:txBody>
      </p:sp>
      <p:pic>
        <p:nvPicPr>
          <p:cNvPr id="3" name="Picture 2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FDB44460-35B1-4290-B778-DE1D2DA4526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5093"/>
          <a:stretch/>
        </p:blipFill>
        <p:spPr>
          <a:xfrm>
            <a:off x="0" y="4464050"/>
            <a:ext cx="12192000" cy="239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0624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13" descr="A picture containing text, dark&#10;&#10;Description automatically generated">
            <a:extLst>
              <a:ext uri="{FF2B5EF4-FFF2-40B4-BE49-F238E27FC236}">
                <a16:creationId xmlns:a16="http://schemas.microsoft.com/office/drawing/2014/main" id="{7ACEED2A-3EF5-43D6-8591-F8C46ED14D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2"/>
            <a:ext cx="12192000" cy="685799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10CA2AC-C8BE-47B9-B142-CDE08C566991}"/>
              </a:ext>
            </a:extLst>
          </p:cNvPr>
          <p:cNvSpPr/>
          <p:nvPr/>
        </p:nvSpPr>
        <p:spPr>
          <a:xfrm>
            <a:off x="-1" y="-1"/>
            <a:ext cx="12192000" cy="6857998"/>
          </a:xfrm>
          <a:prstGeom prst="rect">
            <a:avLst/>
          </a:prstGeom>
          <a:solidFill>
            <a:srgbClr val="3A3A3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8294FF1-46AD-4CBD-97A4-75FE95701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656" y="6311900"/>
            <a:ext cx="1593416" cy="295160"/>
          </a:xfrm>
          <a:prstGeom prst="rect">
            <a:avLst/>
          </a:prstGeom>
        </p:spPr>
      </p:pic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4F005356-20B0-4442-9E7A-6482D0C21DFB}"/>
              </a:ext>
            </a:extLst>
          </p:cNvPr>
          <p:cNvSpPr txBox="1">
            <a:spLocks/>
          </p:cNvSpPr>
          <p:nvPr/>
        </p:nvSpPr>
        <p:spPr>
          <a:xfrm>
            <a:off x="336883" y="329030"/>
            <a:ext cx="11389896" cy="4713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2"/>
                </a:solidFill>
              </a:rPr>
              <a:t>Texture</a:t>
            </a:r>
            <a:endParaRPr lang="en-GI" sz="2400" dirty="0">
              <a:solidFill>
                <a:schemeClr val="accent2"/>
              </a:solidFill>
            </a:endParaRP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06E07199-5F31-4F31-9E8C-3A36B0AB7B35}"/>
              </a:ext>
            </a:extLst>
          </p:cNvPr>
          <p:cNvSpPr txBox="1">
            <a:spLocks/>
          </p:cNvSpPr>
          <p:nvPr/>
        </p:nvSpPr>
        <p:spPr>
          <a:xfrm>
            <a:off x="336883" y="1129360"/>
            <a:ext cx="11389896" cy="9144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I" dirty="0"/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5F60679C-3EA7-4FBD-8CEA-F843F9AFCF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0800" y="1397000"/>
            <a:ext cx="9550400" cy="5372100"/>
          </a:xfrm>
          <a:prstGeom prst="rect">
            <a:avLst/>
          </a:prstGeom>
        </p:spPr>
      </p:pic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0C39C695-9734-4930-A572-BFB30DF45F5E}"/>
              </a:ext>
            </a:extLst>
          </p:cNvPr>
          <p:cNvSpPr txBox="1">
            <a:spLocks/>
          </p:cNvSpPr>
          <p:nvPr/>
        </p:nvSpPr>
        <p:spPr>
          <a:xfrm>
            <a:off x="4152898" y="2043760"/>
            <a:ext cx="3886202" cy="194404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>
                <a:solidFill>
                  <a:srgbClr val="FFFFFF"/>
                </a:solidFill>
                <a:latin typeface="HelveticaNeue-Light"/>
              </a:rPr>
              <a:t>We include items from our library of secondary shapes and patterns to add a dynamic feel…</a:t>
            </a:r>
          </a:p>
        </p:txBody>
      </p:sp>
    </p:spTree>
    <p:extLst>
      <p:ext uri="{BB962C8B-B14F-4D97-AF65-F5344CB8AC3E}">
        <p14:creationId xmlns:p14="http://schemas.microsoft.com/office/powerpoint/2010/main" val="40813436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0F749E-1F0A-4EFD-8488-ECFBB3F61F5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sz="18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Examples</a:t>
            </a:r>
            <a:endParaRPr lang="en-GI" sz="18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6566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13" descr="A picture containing text, dark&#10;&#10;Description automatically generated">
            <a:extLst>
              <a:ext uri="{FF2B5EF4-FFF2-40B4-BE49-F238E27FC236}">
                <a16:creationId xmlns:a16="http://schemas.microsoft.com/office/drawing/2014/main" id="{7ACEED2A-3EF5-43D6-8591-F8C46ED14D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2"/>
            <a:ext cx="12192000" cy="685799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10CA2AC-C8BE-47B9-B142-CDE08C566991}"/>
              </a:ext>
            </a:extLst>
          </p:cNvPr>
          <p:cNvSpPr/>
          <p:nvPr/>
        </p:nvSpPr>
        <p:spPr>
          <a:xfrm>
            <a:off x="-1" y="-1"/>
            <a:ext cx="12192000" cy="6857998"/>
          </a:xfrm>
          <a:prstGeom prst="rect">
            <a:avLst/>
          </a:prstGeom>
          <a:solidFill>
            <a:srgbClr val="3A3A3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8294FF1-46AD-4CBD-97A4-75FE95701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656" y="6311900"/>
            <a:ext cx="1593416" cy="29516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F3839E1-3538-48AE-A75E-E6063874873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28978" y="241300"/>
            <a:ext cx="11334044" cy="63754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7ECE106-3A09-4E51-9627-BEACB3996207}"/>
              </a:ext>
            </a:extLst>
          </p:cNvPr>
          <p:cNvSpPr txBox="1">
            <a:spLocks/>
          </p:cNvSpPr>
          <p:nvPr/>
        </p:nvSpPr>
        <p:spPr>
          <a:xfrm>
            <a:off x="336883" y="329030"/>
            <a:ext cx="11389896" cy="4713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accent2"/>
                </a:solidFill>
              </a:rPr>
              <a:t>Example Promo Artwork (1 of 2)</a:t>
            </a:r>
            <a:endParaRPr lang="en-GI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5193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13" descr="A picture containing text, dark&#10;&#10;Description automatically generated">
            <a:extLst>
              <a:ext uri="{FF2B5EF4-FFF2-40B4-BE49-F238E27FC236}">
                <a16:creationId xmlns:a16="http://schemas.microsoft.com/office/drawing/2014/main" id="{7ACEED2A-3EF5-43D6-8591-F8C46ED14D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2"/>
            <a:ext cx="12192000" cy="685799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10CA2AC-C8BE-47B9-B142-CDE08C566991}"/>
              </a:ext>
            </a:extLst>
          </p:cNvPr>
          <p:cNvSpPr/>
          <p:nvPr/>
        </p:nvSpPr>
        <p:spPr>
          <a:xfrm>
            <a:off x="-1" y="-1"/>
            <a:ext cx="12192000" cy="6857998"/>
          </a:xfrm>
          <a:prstGeom prst="rect">
            <a:avLst/>
          </a:prstGeom>
          <a:solidFill>
            <a:srgbClr val="3A3A3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8294FF1-46AD-4CBD-97A4-75FE95701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656" y="6311900"/>
            <a:ext cx="1593416" cy="29516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F3839E1-3538-48AE-A75E-E6063874873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28978" y="241300"/>
            <a:ext cx="11334044" cy="6375399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7ECE106-3A09-4E51-9627-BEACB3996207}"/>
              </a:ext>
            </a:extLst>
          </p:cNvPr>
          <p:cNvSpPr txBox="1">
            <a:spLocks/>
          </p:cNvSpPr>
          <p:nvPr/>
        </p:nvSpPr>
        <p:spPr>
          <a:xfrm>
            <a:off x="336883" y="329030"/>
            <a:ext cx="11389896" cy="4713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accent2"/>
                </a:solidFill>
              </a:rPr>
              <a:t>Example Promo Artwork (2 of 2)</a:t>
            </a:r>
            <a:endParaRPr lang="en-GI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9419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13" descr="A picture containing text, dark&#10;&#10;Description automatically generated">
            <a:extLst>
              <a:ext uri="{FF2B5EF4-FFF2-40B4-BE49-F238E27FC236}">
                <a16:creationId xmlns:a16="http://schemas.microsoft.com/office/drawing/2014/main" id="{7ACEED2A-3EF5-43D6-8591-F8C46ED14D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2"/>
            <a:ext cx="12192000" cy="685799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10CA2AC-C8BE-47B9-B142-CDE08C566991}"/>
              </a:ext>
            </a:extLst>
          </p:cNvPr>
          <p:cNvSpPr/>
          <p:nvPr/>
        </p:nvSpPr>
        <p:spPr>
          <a:xfrm>
            <a:off x="-1" y="-1"/>
            <a:ext cx="12192000" cy="6857998"/>
          </a:xfrm>
          <a:prstGeom prst="rect">
            <a:avLst/>
          </a:prstGeom>
          <a:solidFill>
            <a:srgbClr val="3A3A3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8294FF1-46AD-4CBD-97A4-75FE95701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656" y="6311900"/>
            <a:ext cx="1593416" cy="29516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7ECE106-3A09-4E51-9627-BEACB3996207}"/>
              </a:ext>
            </a:extLst>
          </p:cNvPr>
          <p:cNvSpPr txBox="1">
            <a:spLocks/>
          </p:cNvSpPr>
          <p:nvPr/>
        </p:nvSpPr>
        <p:spPr>
          <a:xfrm>
            <a:off x="336883" y="329030"/>
            <a:ext cx="11389896" cy="4713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accent2"/>
                </a:solidFill>
              </a:rPr>
              <a:t>Example Landing Page</a:t>
            </a:r>
            <a:endParaRPr lang="en-GI" dirty="0">
              <a:solidFill>
                <a:schemeClr val="accent2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0E7BBC1-5EFA-1FA9-8998-D179BE5276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1447" y="0"/>
            <a:ext cx="669625" cy="6858000"/>
          </a:xfrm>
          <a:prstGeom prst="rect">
            <a:avLst/>
          </a:prstGeom>
        </p:spPr>
      </p:pic>
      <p:pic>
        <p:nvPicPr>
          <p:cNvPr id="3" name="Picture 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40DF5DAF-5464-3D26-9552-F101068BFB4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61077"/>
          <a:stretch/>
        </p:blipFill>
        <p:spPr>
          <a:xfrm>
            <a:off x="376791" y="938480"/>
            <a:ext cx="6811343" cy="5919518"/>
          </a:xfrm>
          <a:prstGeom prst="rect">
            <a:avLst/>
          </a:prstGeom>
        </p:spPr>
      </p:pic>
      <p:pic>
        <p:nvPicPr>
          <p:cNvPr id="5" name="Picture 4" descr="A person sitting on a chair&#10;&#10;Description automatically generated with low confidence">
            <a:extLst>
              <a:ext uri="{FF2B5EF4-FFF2-40B4-BE49-F238E27FC236}">
                <a16:creationId xmlns:a16="http://schemas.microsoft.com/office/drawing/2014/main" id="{F2731840-A247-8DEF-C1E8-75B8407B79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4590" y="3362052"/>
            <a:ext cx="3568684" cy="3568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934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0F749E-1F0A-4EFD-8488-ECFBB3F61F5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sz="18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VIP</a:t>
            </a:r>
            <a:endParaRPr lang="en-GI" sz="18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539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13" descr="A picture containing text, dark&#10;&#10;Description automatically generated">
            <a:extLst>
              <a:ext uri="{FF2B5EF4-FFF2-40B4-BE49-F238E27FC236}">
                <a16:creationId xmlns:a16="http://schemas.microsoft.com/office/drawing/2014/main" id="{7ACEED2A-3EF5-43D6-8591-F8C46ED14D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2"/>
            <a:ext cx="12192000" cy="685799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10CA2AC-C8BE-47B9-B142-CDE08C566991}"/>
              </a:ext>
            </a:extLst>
          </p:cNvPr>
          <p:cNvSpPr/>
          <p:nvPr/>
        </p:nvSpPr>
        <p:spPr>
          <a:xfrm>
            <a:off x="-1" y="-1"/>
            <a:ext cx="12192000" cy="6857998"/>
          </a:xfrm>
          <a:prstGeom prst="rect">
            <a:avLst/>
          </a:prstGeom>
          <a:solidFill>
            <a:srgbClr val="3A3A3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8294FF1-46AD-4CBD-97A4-75FE95701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5656" y="6311900"/>
            <a:ext cx="1593416" cy="29516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7ECE106-3A09-4E51-9627-BEACB3996207}"/>
              </a:ext>
            </a:extLst>
          </p:cNvPr>
          <p:cNvSpPr txBox="1">
            <a:spLocks/>
          </p:cNvSpPr>
          <p:nvPr/>
        </p:nvSpPr>
        <p:spPr>
          <a:xfrm>
            <a:off x="336883" y="329030"/>
            <a:ext cx="11389896" cy="4713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accent2"/>
                </a:solidFill>
              </a:rPr>
              <a:t>Example Artwork </a:t>
            </a:r>
            <a:endParaRPr lang="en-GI" dirty="0">
              <a:solidFill>
                <a:schemeClr val="accent2"/>
              </a:solidFill>
            </a:endParaRPr>
          </a:p>
        </p:txBody>
      </p:sp>
      <p:pic>
        <p:nvPicPr>
          <p:cNvPr id="3" name="Picture 2" descr="A picture containing text, person, person&#10;&#10;Description automatically generated">
            <a:extLst>
              <a:ext uri="{FF2B5EF4-FFF2-40B4-BE49-F238E27FC236}">
                <a16:creationId xmlns:a16="http://schemas.microsoft.com/office/drawing/2014/main" id="{C932885D-6C43-4FC6-9DAA-22D876A4C2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092" y="2449819"/>
            <a:ext cx="6630030" cy="3618891"/>
          </a:xfrm>
          <a:prstGeom prst="rect">
            <a:avLst/>
          </a:prstGeom>
        </p:spPr>
      </p:pic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EB1C5499-7D8C-0E72-619C-B3D1BE09A8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8837" y="1576100"/>
            <a:ext cx="3883527" cy="2683164"/>
          </a:xfrm>
          <a:prstGeom prst="rect">
            <a:avLst/>
          </a:prstGeom>
        </p:spPr>
      </p:pic>
      <p:pic>
        <p:nvPicPr>
          <p:cNvPr id="15" name="Picture 14" descr="A picture containing text&#10;&#10;Description automatically generated">
            <a:extLst>
              <a:ext uri="{FF2B5EF4-FFF2-40B4-BE49-F238E27FC236}">
                <a16:creationId xmlns:a16="http://schemas.microsoft.com/office/drawing/2014/main" id="{74092661-7738-67BA-7B3B-3437FE42AD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7297" y="3385546"/>
            <a:ext cx="3883527" cy="2683164"/>
          </a:xfrm>
          <a:prstGeom prst="rect">
            <a:avLst/>
          </a:prstGeom>
        </p:spPr>
      </p:pic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52436BE8-A92B-A5EA-E2BF-6D9DF9A6E495}"/>
              </a:ext>
            </a:extLst>
          </p:cNvPr>
          <p:cNvSpPr txBox="1">
            <a:spLocks/>
          </p:cNvSpPr>
          <p:nvPr/>
        </p:nvSpPr>
        <p:spPr>
          <a:xfrm>
            <a:off x="476091" y="1441506"/>
            <a:ext cx="5368758" cy="194404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>
                <a:solidFill>
                  <a:srgbClr val="FFFFFF"/>
                </a:solidFill>
                <a:latin typeface="HelveticaNeue-Light"/>
              </a:rPr>
              <a:t>Rose Gold is the colour for VIP comms</a:t>
            </a:r>
          </a:p>
        </p:txBody>
      </p:sp>
    </p:spTree>
    <p:extLst>
      <p:ext uri="{BB962C8B-B14F-4D97-AF65-F5344CB8AC3E}">
        <p14:creationId xmlns:p14="http://schemas.microsoft.com/office/powerpoint/2010/main" val="15419787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0F749E-1F0A-4EFD-8488-ECFBB3F61F5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[ </a:t>
            </a:r>
            <a:r>
              <a:rPr lang="en-GB" dirty="0">
                <a:solidFill>
                  <a:schemeClr val="tx2">
                    <a:lumMod val="90000"/>
                  </a:schemeClr>
                </a:solidFill>
              </a:rPr>
              <a:t>Thank you </a:t>
            </a:r>
            <a:r>
              <a:rPr lang="en-GB" dirty="0">
                <a:solidFill>
                  <a:schemeClr val="tx1"/>
                </a:solidFill>
              </a:rPr>
              <a:t>]</a:t>
            </a:r>
            <a:endParaRPr lang="en-GI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701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Background pattern&#10;&#10;Description automatically generated">
            <a:extLst>
              <a:ext uri="{FF2B5EF4-FFF2-40B4-BE49-F238E27FC236}">
                <a16:creationId xmlns:a16="http://schemas.microsoft.com/office/drawing/2014/main" id="{6B5EDDA8-EADF-45D0-BFB3-2C97D24B6FF8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6B61F13-222D-411D-A3D5-CB6846E2321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Brand Values</a:t>
            </a:r>
            <a:endParaRPr lang="en-GI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4E1BBD-8E7B-4183-BD05-318E68BB407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597112" y="3181963"/>
            <a:ext cx="3032664" cy="3828437"/>
          </a:xfrm>
        </p:spPr>
        <p:txBody>
          <a:bodyPr/>
          <a:lstStyle/>
          <a:p>
            <a:r>
              <a:rPr lang="en-GB" sz="1600" b="1" dirty="0"/>
              <a:t>Basketball First </a:t>
            </a:r>
            <a:br>
              <a:rPr lang="en-GB" b="1" dirty="0"/>
            </a:br>
            <a:r>
              <a:rPr lang="en-GB" dirty="0">
                <a:solidFill>
                  <a:schemeClr val="bg2">
                    <a:lumMod val="20000"/>
                    <a:lumOff val="80000"/>
                  </a:schemeClr>
                </a:solidFill>
              </a:rPr>
              <a:t>It’s where we started and </a:t>
            </a:r>
            <a:br>
              <a:rPr lang="en-GB" dirty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en-GB" dirty="0">
                <a:solidFill>
                  <a:schemeClr val="bg2">
                    <a:lumMod val="20000"/>
                    <a:lumOff val="80000"/>
                  </a:schemeClr>
                </a:solidFill>
              </a:rPr>
              <a:t>we’re 100% dedicated to it. </a:t>
            </a:r>
          </a:p>
          <a:p>
            <a:r>
              <a:rPr lang="en-GB" sz="1600" b="1" dirty="0"/>
              <a:t>Authentic </a:t>
            </a:r>
            <a:br>
              <a:rPr lang="en-GB" b="1" dirty="0"/>
            </a:br>
            <a:r>
              <a:rPr lang="en-GB" dirty="0">
                <a:solidFill>
                  <a:schemeClr val="bg2">
                    <a:lumMod val="20000"/>
                    <a:lumOff val="80000"/>
                  </a:schemeClr>
                </a:solidFill>
              </a:rPr>
              <a:t>Keeping-it-real, no BS.</a:t>
            </a:r>
          </a:p>
          <a:p>
            <a:r>
              <a:rPr lang="en-GB" sz="1600" b="1" dirty="0"/>
              <a:t>Exacting</a:t>
            </a:r>
            <a:br>
              <a:rPr lang="en-GB" b="1" dirty="0"/>
            </a:br>
            <a:r>
              <a:rPr lang="en-GB" dirty="0">
                <a:solidFill>
                  <a:schemeClr val="bg2">
                    <a:lumMod val="20000"/>
                    <a:lumOff val="80000"/>
                  </a:schemeClr>
                </a:solidFill>
              </a:rPr>
              <a:t>Like elite athletes, we demand the highest standards from ourselves.</a:t>
            </a:r>
          </a:p>
          <a:p>
            <a:r>
              <a:rPr lang="en-GB" sz="1600" b="1" dirty="0"/>
              <a:t>Trustworthy and Respectful</a:t>
            </a:r>
            <a:br>
              <a:rPr lang="en-GB" b="1" dirty="0"/>
            </a:br>
            <a:r>
              <a:rPr lang="en-GB" dirty="0">
                <a:solidFill>
                  <a:schemeClr val="bg2">
                    <a:lumMod val="20000"/>
                    <a:lumOff val="80000"/>
                  </a:schemeClr>
                </a:solidFill>
              </a:rPr>
              <a:t>Customer privacy is paramount.</a:t>
            </a:r>
            <a:endParaRPr lang="en-GI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" name="Picture 10" descr="A picture containing person&#10;&#10;Description automatically generated">
            <a:extLst>
              <a:ext uri="{FF2B5EF4-FFF2-40B4-BE49-F238E27FC236}">
                <a16:creationId xmlns:a16="http://schemas.microsoft.com/office/drawing/2014/main" id="{65F4461A-1B7A-47A6-B911-1128D3757E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9599"/>
          <a:stretch/>
        </p:blipFill>
        <p:spPr>
          <a:xfrm>
            <a:off x="-600075" y="-1105336"/>
            <a:ext cx="7146925" cy="790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740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Background pattern&#10;&#10;Description automatically generated">
            <a:extLst>
              <a:ext uri="{FF2B5EF4-FFF2-40B4-BE49-F238E27FC236}">
                <a16:creationId xmlns:a16="http://schemas.microsoft.com/office/drawing/2014/main" id="{2D38B21E-1A05-4F84-BA2A-EAD66613238A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2"/>
          <a:srcRect l="23296" r="60566" b="22541"/>
          <a:stretch/>
        </p:blipFill>
        <p:spPr>
          <a:xfrm>
            <a:off x="0" y="0"/>
            <a:ext cx="6096000" cy="6858000"/>
          </a:xfrm>
        </p:spPr>
      </p:pic>
      <p:pic>
        <p:nvPicPr>
          <p:cNvPr id="8" name="Picture 7" descr="A group of men in basketball uniforms&#10;&#10;Description automatically generated with low confidence">
            <a:extLst>
              <a:ext uri="{FF2B5EF4-FFF2-40B4-BE49-F238E27FC236}">
                <a16:creationId xmlns:a16="http://schemas.microsoft.com/office/drawing/2014/main" id="{0DE61A2F-1E14-42AB-8300-00FFE49719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912" t="9616" r="10845" b="21326"/>
          <a:stretch/>
        </p:blipFill>
        <p:spPr>
          <a:xfrm>
            <a:off x="0" y="0"/>
            <a:ext cx="7273471" cy="68580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37AB2A-3A7E-4E26-90A3-B640579FE9A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597111" y="3181963"/>
            <a:ext cx="3105689" cy="2866411"/>
          </a:xfrm>
        </p:spPr>
        <p:txBody>
          <a:bodyPr/>
          <a:lstStyle/>
          <a:p>
            <a:r>
              <a:rPr lang="en-GB" sz="1800" b="1" dirty="0"/>
              <a:t>Dynamic, Smart, Streetwise </a:t>
            </a:r>
          </a:p>
          <a:p>
            <a:r>
              <a:rPr lang="en-GB" dirty="0">
                <a:solidFill>
                  <a:schemeClr val="bg2">
                    <a:lumMod val="20000"/>
                    <a:lumOff val="80000"/>
                  </a:schemeClr>
                </a:solidFill>
              </a:rPr>
              <a:t>An intelligent ‘baller’ at the top of their game. </a:t>
            </a:r>
          </a:p>
          <a:p>
            <a:r>
              <a:rPr lang="en-GB" dirty="0">
                <a:solidFill>
                  <a:schemeClr val="bg2">
                    <a:lumMod val="20000"/>
                    <a:lumOff val="80000"/>
                  </a:schemeClr>
                </a:solidFill>
              </a:rPr>
              <a:t>Passionate, a winner, but relaxed after the match. </a:t>
            </a:r>
          </a:p>
          <a:p>
            <a:r>
              <a:rPr lang="en-GB" dirty="0">
                <a:solidFill>
                  <a:schemeClr val="bg2">
                    <a:lumMod val="20000"/>
                    <a:lumOff val="80000"/>
                  </a:schemeClr>
                </a:solidFill>
              </a:rPr>
              <a:t>Very self-assured but not arrogant. </a:t>
            </a:r>
          </a:p>
          <a:p>
            <a:r>
              <a:rPr lang="en-GB" dirty="0">
                <a:solidFill>
                  <a:schemeClr val="bg2">
                    <a:lumMod val="20000"/>
                    <a:lumOff val="80000"/>
                  </a:schemeClr>
                </a:solidFill>
              </a:rPr>
              <a:t>Youthful and stylish - like NBA players - not only big in size and capabilities, also big on fashion. </a:t>
            </a:r>
            <a:endParaRPr lang="en-GI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278D04-B941-4CF4-8566-1C6C53B86A8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Brand Personality</a:t>
            </a:r>
            <a:endParaRPr lang="en-GI" dirty="0"/>
          </a:p>
        </p:txBody>
      </p:sp>
    </p:spTree>
    <p:extLst>
      <p:ext uri="{BB962C8B-B14F-4D97-AF65-F5344CB8AC3E}">
        <p14:creationId xmlns:p14="http://schemas.microsoft.com/office/powerpoint/2010/main" val="572613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Background pattern&#10;&#10;Description automatically generated">
            <a:extLst>
              <a:ext uri="{FF2B5EF4-FFF2-40B4-BE49-F238E27FC236}">
                <a16:creationId xmlns:a16="http://schemas.microsoft.com/office/drawing/2014/main" id="{2D38B21E-1A05-4F84-BA2A-EAD66613238A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2"/>
          <a:srcRect l="50000" r="33862" b="22541"/>
          <a:stretch/>
        </p:blipFill>
        <p:spPr>
          <a:xfrm>
            <a:off x="0" y="0"/>
            <a:ext cx="6096000" cy="6858000"/>
          </a:xfr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58797174-A91A-41EE-B133-A0017FFECDCE}"/>
              </a:ext>
            </a:extLst>
          </p:cNvPr>
          <p:cNvSpPr/>
          <p:nvPr/>
        </p:nvSpPr>
        <p:spPr>
          <a:xfrm>
            <a:off x="-12701" y="0"/>
            <a:ext cx="6095999" cy="6858000"/>
          </a:xfrm>
          <a:prstGeom prst="rect">
            <a:avLst/>
          </a:prstGeom>
          <a:solidFill>
            <a:srgbClr val="E20613">
              <a:alpha val="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56A20D8-132C-4A7C-A056-E063B17F7DB9}"/>
              </a:ext>
            </a:extLst>
          </p:cNvPr>
          <p:cNvGrpSpPr/>
          <p:nvPr/>
        </p:nvGrpSpPr>
        <p:grpSpPr>
          <a:xfrm>
            <a:off x="6273754" y="903369"/>
            <a:ext cx="5467072" cy="4873639"/>
            <a:chOff x="3193347" y="1001903"/>
            <a:chExt cx="5467072" cy="4873639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F12F655-3A7A-4373-AFC5-E1DE2B2D3295}"/>
                </a:ext>
              </a:extLst>
            </p:cNvPr>
            <p:cNvSpPr/>
            <p:nvPr/>
          </p:nvSpPr>
          <p:spPr>
            <a:xfrm>
              <a:off x="4133303" y="1469571"/>
              <a:ext cx="3925394" cy="3925394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I"/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5676B15-D5C8-4EF8-A858-4BCC9F6B3DDB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394691"/>
              <a:ext cx="0" cy="4064607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10EA1CB-2BCE-4C70-9646-B880FD8B2CA0}"/>
                </a:ext>
              </a:extLst>
            </p:cNvPr>
            <p:cNvCxnSpPr>
              <a:cxnSpLocks/>
            </p:cNvCxnSpPr>
            <p:nvPr/>
          </p:nvCxnSpPr>
          <p:spPr>
            <a:xfrm>
              <a:off x="4065702" y="3429000"/>
              <a:ext cx="4060596" cy="0"/>
            </a:xfrm>
            <a:prstGeom prst="line">
              <a:avLst/>
            </a:prstGeom>
            <a:ln w="254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7A80B5A-8051-45AB-9F3B-3577F3CBE8FA}"/>
                </a:ext>
              </a:extLst>
            </p:cNvPr>
            <p:cNvSpPr txBox="1"/>
            <p:nvPr/>
          </p:nvSpPr>
          <p:spPr>
            <a:xfrm>
              <a:off x="3193347" y="3244334"/>
              <a:ext cx="8723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dirty="0"/>
                <a:t>Serious</a:t>
              </a:r>
              <a:endParaRPr lang="en-GI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4ECD945-C151-477B-B4EC-41F9F67D5DAE}"/>
                </a:ext>
              </a:extLst>
            </p:cNvPr>
            <p:cNvSpPr txBox="1"/>
            <p:nvPr/>
          </p:nvSpPr>
          <p:spPr>
            <a:xfrm>
              <a:off x="8126298" y="3244334"/>
              <a:ext cx="5341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dirty="0"/>
                <a:t>Fun</a:t>
              </a:r>
              <a:endParaRPr lang="en-GI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65A0AC3-7DE1-45BE-B1D1-9F93219C0936}"/>
                </a:ext>
              </a:extLst>
            </p:cNvPr>
            <p:cNvSpPr txBox="1"/>
            <p:nvPr/>
          </p:nvSpPr>
          <p:spPr>
            <a:xfrm>
              <a:off x="5624557" y="1001903"/>
              <a:ext cx="9428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dirty="0"/>
                <a:t>Modern</a:t>
              </a:r>
              <a:endParaRPr lang="en-GI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C7E9557-329B-4823-B56E-64A1C2848693}"/>
                </a:ext>
              </a:extLst>
            </p:cNvPr>
            <p:cNvSpPr txBox="1"/>
            <p:nvPr/>
          </p:nvSpPr>
          <p:spPr>
            <a:xfrm>
              <a:off x="5505839" y="5506210"/>
              <a:ext cx="118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dirty="0"/>
                <a:t>Traditional</a:t>
              </a:r>
              <a:endParaRPr lang="en-GI" dirty="0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0045BADE-AC47-4ECB-BDD9-F734377B1870}"/>
                </a:ext>
              </a:extLst>
            </p:cNvPr>
            <p:cNvGrpSpPr/>
            <p:nvPr/>
          </p:nvGrpSpPr>
          <p:grpSpPr>
            <a:xfrm>
              <a:off x="5752978" y="1667645"/>
              <a:ext cx="1001561" cy="1001561"/>
              <a:chOff x="5875421" y="1667645"/>
              <a:chExt cx="1001561" cy="1001561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97C17124-7947-4B10-950F-DE98F23B5FB4}"/>
                  </a:ext>
                </a:extLst>
              </p:cNvPr>
              <p:cNvSpPr/>
              <p:nvPr/>
            </p:nvSpPr>
            <p:spPr>
              <a:xfrm>
                <a:off x="5875421" y="1667645"/>
                <a:ext cx="1001561" cy="1001561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I"/>
              </a:p>
            </p:txBody>
          </p:sp>
          <p:pic>
            <p:nvPicPr>
              <p:cNvPr id="34" name="Picture 33" descr="Logo&#10;&#10;Description automatically generated">
                <a:extLst>
                  <a:ext uri="{FF2B5EF4-FFF2-40B4-BE49-F238E27FC236}">
                    <a16:creationId xmlns:a16="http://schemas.microsoft.com/office/drawing/2014/main" id="{9E12E08A-298C-45B6-8C28-A2A93E9F45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011821" y="1934204"/>
                <a:ext cx="728760" cy="501506"/>
              </a:xfrm>
              <a:prstGeom prst="rect">
                <a:avLst/>
              </a:prstGeom>
            </p:spPr>
          </p:pic>
        </p:grpSp>
      </p:grpSp>
      <p:pic>
        <p:nvPicPr>
          <p:cNvPr id="36" name="Picture 35" descr="A picture containing person, sport, player&#10;&#10;Description automatically generated">
            <a:extLst>
              <a:ext uri="{FF2B5EF4-FFF2-40B4-BE49-F238E27FC236}">
                <a16:creationId xmlns:a16="http://schemas.microsoft.com/office/drawing/2014/main" id="{3A65CBA9-858B-49E4-8708-CC538B5609C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446" t="12232" b="4820"/>
          <a:stretch/>
        </p:blipFill>
        <p:spPr>
          <a:xfrm>
            <a:off x="14241" y="469107"/>
            <a:ext cx="6096000" cy="635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343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Background pattern&#10;&#10;Description automatically generated">
            <a:extLst>
              <a:ext uri="{FF2B5EF4-FFF2-40B4-BE49-F238E27FC236}">
                <a16:creationId xmlns:a16="http://schemas.microsoft.com/office/drawing/2014/main" id="{2D38B21E-1A05-4F84-BA2A-EAD66613238A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2"/>
          <a:srcRect l="61140" t="2196" r="18941" b="2196"/>
          <a:stretch/>
        </p:blipFill>
        <p:spPr>
          <a:xfrm>
            <a:off x="0" y="0"/>
            <a:ext cx="6096000" cy="685800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37AB2A-3A7E-4E26-90A3-B640579FE9A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597111" y="3181963"/>
            <a:ext cx="3270789" cy="2866411"/>
          </a:xfrm>
        </p:spPr>
        <p:txBody>
          <a:bodyPr/>
          <a:lstStyle/>
          <a:p>
            <a:r>
              <a:rPr lang="en-GB" dirty="0"/>
              <a:t>We are basketball experts. We speak stats, with slang, but remain respectful. </a:t>
            </a:r>
          </a:p>
          <a:p>
            <a:r>
              <a:rPr lang="en-GB" dirty="0"/>
              <a:t>Our customers are also experts, and we speak to them as equals. (We make our customers feel like ‘the best’.)</a:t>
            </a:r>
            <a:endParaRPr lang="en-GI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278D04-B941-4CF4-8566-1C6C53B86A8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/>
              <a:t>Tone of Voice</a:t>
            </a:r>
            <a:endParaRPr lang="en-GI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708FB16-F75C-4F83-B33E-DC5767E7B948}"/>
              </a:ext>
            </a:extLst>
          </p:cNvPr>
          <p:cNvSpPr/>
          <p:nvPr/>
        </p:nvSpPr>
        <p:spPr>
          <a:xfrm>
            <a:off x="1" y="0"/>
            <a:ext cx="6095999" cy="6858000"/>
          </a:xfrm>
          <a:prstGeom prst="rect">
            <a:avLst/>
          </a:prstGeom>
          <a:solidFill>
            <a:srgbClr val="E20613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I" dirty="0"/>
          </a:p>
        </p:txBody>
      </p:sp>
      <p:pic>
        <p:nvPicPr>
          <p:cNvPr id="16" name="Picture 15" descr="A group of people playing basketball&#10;&#10;Description automatically generated with medium confidence">
            <a:extLst>
              <a:ext uri="{FF2B5EF4-FFF2-40B4-BE49-F238E27FC236}">
                <a16:creationId xmlns:a16="http://schemas.microsoft.com/office/drawing/2014/main" id="{5DD7333A-C085-4A2E-AF4C-76D112428A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313" t="16930" b="4590"/>
          <a:stretch/>
        </p:blipFill>
        <p:spPr>
          <a:xfrm>
            <a:off x="393699" y="558800"/>
            <a:ext cx="7038053" cy="6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90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956321-9382-486C-85E7-34FBED8014DF}"/>
              </a:ext>
            </a:extLst>
          </p:cNvPr>
          <p:cNvSpPr txBox="1"/>
          <p:nvPr/>
        </p:nvSpPr>
        <p:spPr>
          <a:xfrm>
            <a:off x="1492283" y="2967335"/>
            <a:ext cx="2537565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600" dirty="0">
                <a:latin typeface="Lato"/>
                <a:ea typeface="Lato"/>
                <a:cs typeface="Lato"/>
              </a:rPr>
              <a:t>Our tone of voice</a:t>
            </a:r>
          </a:p>
          <a:p>
            <a:r>
              <a:rPr lang="en-GB" sz="1600" dirty="0">
                <a:latin typeface="Lato"/>
                <a:ea typeface="Lato"/>
                <a:cs typeface="Lato"/>
              </a:rPr>
              <a:t>is an extension of the brand’s personality.</a:t>
            </a:r>
          </a:p>
          <a:p>
            <a:endParaRPr lang="en-GB" sz="16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CAE8BF0-C54F-4460-B2A9-6FF4914AEECA}"/>
              </a:ext>
            </a:extLst>
          </p:cNvPr>
          <p:cNvGrpSpPr/>
          <p:nvPr/>
        </p:nvGrpSpPr>
        <p:grpSpPr>
          <a:xfrm>
            <a:off x="4138830" y="1294711"/>
            <a:ext cx="7848404" cy="4384210"/>
            <a:chOff x="3836680" y="1334467"/>
            <a:chExt cx="7848404" cy="438421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5606839-C1A6-4167-9F7B-47D2819E6B30}"/>
                </a:ext>
              </a:extLst>
            </p:cNvPr>
            <p:cNvGrpSpPr/>
            <p:nvPr/>
          </p:nvGrpSpPr>
          <p:grpSpPr>
            <a:xfrm>
              <a:off x="4639223" y="1334467"/>
              <a:ext cx="7045861" cy="4384210"/>
              <a:chOff x="5502100" y="1284771"/>
              <a:chExt cx="7045861" cy="4384210"/>
            </a:xfrm>
          </p:grpSpPr>
          <p:graphicFrame>
            <p:nvGraphicFramePr>
              <p:cNvPr id="7" name="Diagram 6">
                <a:extLst>
                  <a:ext uri="{FF2B5EF4-FFF2-40B4-BE49-F238E27FC236}">
                    <a16:creationId xmlns:a16="http://schemas.microsoft.com/office/drawing/2014/main" id="{8F8C2D0B-8EB6-4418-8401-0724A570E680}"/>
                  </a:ext>
                </a:extLst>
              </p:cNvPr>
              <p:cNvGraphicFramePr/>
              <p:nvPr/>
            </p:nvGraphicFramePr>
            <p:xfrm>
              <a:off x="5502100" y="1284771"/>
              <a:ext cx="5880963" cy="438421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8" name="Text Placeholder 1">
                <a:extLst>
                  <a:ext uri="{FF2B5EF4-FFF2-40B4-BE49-F238E27FC236}">
                    <a16:creationId xmlns:a16="http://schemas.microsoft.com/office/drawing/2014/main" id="{00977F08-97E6-4183-AA0A-88C178753F98}"/>
                  </a:ext>
                </a:extLst>
              </p:cNvPr>
              <p:cNvSpPr txBox="1">
                <a:spLocks/>
              </p:cNvSpPr>
              <p:nvPr/>
            </p:nvSpPr>
            <p:spPr>
              <a:xfrm rot="18292422">
                <a:off x="9633225" y="2904571"/>
                <a:ext cx="3001776" cy="471300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ctr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800" b="0" i="0" kern="1200" baseline="0">
                    <a:solidFill>
                      <a:schemeClr val="tx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400" b="1"/>
                  <a:t>Tone of Voice</a:t>
                </a:r>
              </a:p>
            </p:txBody>
          </p:sp>
          <p:sp>
            <p:nvSpPr>
              <p:cNvPr id="9" name="Text Placeholder 1">
                <a:extLst>
                  <a:ext uri="{FF2B5EF4-FFF2-40B4-BE49-F238E27FC236}">
                    <a16:creationId xmlns:a16="http://schemas.microsoft.com/office/drawing/2014/main" id="{56C7CB77-5703-4E6D-9225-A0E504D6CEF9}"/>
                  </a:ext>
                </a:extLst>
              </p:cNvPr>
              <p:cNvSpPr txBox="1">
                <a:spLocks/>
              </p:cNvSpPr>
              <p:nvPr/>
            </p:nvSpPr>
            <p:spPr>
              <a:xfrm rot="2266409">
                <a:off x="9546185" y="1645802"/>
                <a:ext cx="3001776" cy="471300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ctr">
                <a:norm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800" b="0" i="0" kern="1200" baseline="0">
                    <a:solidFill>
                      <a:schemeClr val="tx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sz="1400" b="1" dirty="0"/>
                  <a:t>Personality</a:t>
                </a: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B83E613-9B38-40D1-9BC6-C7B55D490730}"/>
                </a:ext>
              </a:extLst>
            </p:cNvPr>
            <p:cNvGrpSpPr/>
            <p:nvPr/>
          </p:nvGrpSpPr>
          <p:grpSpPr>
            <a:xfrm>
              <a:off x="3836680" y="1838915"/>
              <a:ext cx="5190890" cy="2321609"/>
              <a:chOff x="12411965" y="1697250"/>
              <a:chExt cx="5190890" cy="2263902"/>
            </a:xfrm>
          </p:grpSpPr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7C4A6D0-DE53-40B5-ABAC-94BCB4994D13}"/>
                  </a:ext>
                </a:extLst>
              </p:cNvPr>
              <p:cNvSpPr txBox="1"/>
              <p:nvPr/>
            </p:nvSpPr>
            <p:spPr>
              <a:xfrm>
                <a:off x="13636163" y="2479008"/>
                <a:ext cx="2070244" cy="4501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altLang="zh-CN" sz="2400" dirty="0">
                    <a:solidFill>
                      <a:schemeClr val="tx2">
                        <a:lumMod val="90000"/>
                      </a:schemeClr>
                    </a:solidFill>
                  </a:rPr>
                  <a:t>Smart</a:t>
                </a:r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7890790-FB3B-4C1F-BEE5-AFC7184E5845}"/>
                  </a:ext>
                </a:extLst>
              </p:cNvPr>
              <p:cNvSpPr txBox="1"/>
              <p:nvPr/>
            </p:nvSpPr>
            <p:spPr>
              <a:xfrm>
                <a:off x="14880372" y="1697250"/>
                <a:ext cx="2722483" cy="4501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altLang="zh-CN" sz="2400" dirty="0">
                    <a:solidFill>
                      <a:schemeClr val="tx2">
                        <a:lumMod val="90000"/>
                      </a:schemeClr>
                    </a:solidFill>
                  </a:rPr>
                  <a:t>Streetwise</a:t>
                </a: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A616354-6E30-43FB-8A27-E794393BC5A4}"/>
                  </a:ext>
                </a:extLst>
              </p:cNvPr>
              <p:cNvSpPr txBox="1"/>
              <p:nvPr/>
            </p:nvSpPr>
            <p:spPr>
              <a:xfrm>
                <a:off x="12411965" y="3510962"/>
                <a:ext cx="1438183" cy="4501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altLang="zh-CN" sz="2400" dirty="0">
                    <a:solidFill>
                      <a:schemeClr val="tx2">
                        <a:lumMod val="90000"/>
                      </a:schemeClr>
                    </a:solidFill>
                  </a:rPr>
                  <a:t>Dynamic</a:t>
                </a:r>
              </a:p>
            </p:txBody>
          </p:sp>
        </p:grpSp>
      </p:grp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A1B90FA-C750-4E2C-A87F-C420D47BAF42}"/>
              </a:ext>
            </a:extLst>
          </p:cNvPr>
          <p:cNvSpPr txBox="1">
            <a:spLocks/>
          </p:cNvSpPr>
          <p:nvPr/>
        </p:nvSpPr>
        <p:spPr>
          <a:xfrm>
            <a:off x="336883" y="329030"/>
            <a:ext cx="11389896" cy="4713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2"/>
                </a:solidFill>
              </a:rPr>
              <a:t>Tone of Voice</a:t>
            </a:r>
          </a:p>
        </p:txBody>
      </p:sp>
    </p:spTree>
    <p:extLst>
      <p:ext uri="{BB962C8B-B14F-4D97-AF65-F5344CB8AC3E}">
        <p14:creationId xmlns:p14="http://schemas.microsoft.com/office/powerpoint/2010/main" val="3467677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99F23EFE-C395-4E6A-8C8F-884B89039F68}"/>
              </a:ext>
            </a:extLst>
          </p:cNvPr>
          <p:cNvGraphicFramePr>
            <a:graphicFrameLocks noGrp="1"/>
          </p:cNvGraphicFramePr>
          <p:nvPr/>
        </p:nvGraphicFramePr>
        <p:xfrm>
          <a:off x="1326958" y="2076510"/>
          <a:ext cx="9538086" cy="223423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3724">
                  <a:extLst>
                    <a:ext uri="{9D8B030D-6E8A-4147-A177-3AD203B41FA5}">
                      <a16:colId xmlns:a16="http://schemas.microsoft.com/office/drawing/2014/main" val="236794594"/>
                    </a:ext>
                  </a:extLst>
                </a:gridCol>
                <a:gridCol w="3283888">
                  <a:extLst>
                    <a:ext uri="{9D8B030D-6E8A-4147-A177-3AD203B41FA5}">
                      <a16:colId xmlns:a16="http://schemas.microsoft.com/office/drawing/2014/main" val="4132881701"/>
                    </a:ext>
                  </a:extLst>
                </a:gridCol>
                <a:gridCol w="3120474">
                  <a:extLst>
                    <a:ext uri="{9D8B030D-6E8A-4147-A177-3AD203B41FA5}">
                      <a16:colId xmlns:a16="http://schemas.microsoft.com/office/drawing/2014/main" val="1243689344"/>
                    </a:ext>
                  </a:extLst>
                </a:gridCol>
              </a:tblGrid>
              <a:tr h="403244"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accent2"/>
                          </a:solidFill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Vibrant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accent2"/>
                          </a:solidFill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Clear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accent2"/>
                          </a:solidFill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Witty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1996943"/>
                  </a:ext>
                </a:extLst>
              </a:tr>
              <a:tr h="1830990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Use </a:t>
                      </a:r>
                      <a:r>
                        <a:rPr lang="en-US" altLang="zh-CN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strong</a:t>
                      </a:r>
                      <a:r>
                        <a:rPr lang="en-GB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 verbs and 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punchy sentence</a:t>
                      </a:r>
                      <a:r>
                        <a:rPr lang="en-US" altLang="zh-CN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GB" sz="1400" dirty="0"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Avoid use of </a:t>
                      </a:r>
                      <a:r>
                        <a:rPr lang="en-GB" sz="1400" i="1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soft </a:t>
                      </a:r>
                      <a:br>
                        <a:rPr lang="en-GB" sz="1400" i="1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</a:br>
                      <a:r>
                        <a:rPr lang="en-GB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or </a:t>
                      </a:r>
                      <a:r>
                        <a:rPr lang="en-GB" sz="1400" i="1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warm </a:t>
                      </a:r>
                      <a:r>
                        <a:rPr lang="en-GB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words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GB" sz="1400" dirty="0"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Avoid passive phrases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Get straight to the point 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GB" sz="1400" dirty="0"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Choose short words over </a:t>
                      </a:r>
                      <a:br>
                        <a:rPr lang="en-GB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</a:br>
                      <a:r>
                        <a:rPr lang="en-GB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longer or complicated ones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GB" sz="1400" dirty="0"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Replace adjectives with </a:t>
                      </a:r>
                      <a:br>
                        <a:rPr lang="en-GB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</a:br>
                      <a:r>
                        <a:rPr lang="en-GB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stronger nouns and verbs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Authentic use of slang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GB" sz="1400" dirty="0"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Avoid offensive humour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GB" sz="1400" dirty="0"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GB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Include surprise humorous elements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994804"/>
                  </a:ext>
                </a:extLst>
              </a:tr>
            </a:tbl>
          </a:graphicData>
        </a:graphic>
      </p:graphicFrame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4907D98E-8585-4685-A950-3582A256A5C4}"/>
              </a:ext>
            </a:extLst>
          </p:cNvPr>
          <p:cNvSpPr txBox="1">
            <a:spLocks/>
          </p:cNvSpPr>
          <p:nvPr/>
        </p:nvSpPr>
        <p:spPr>
          <a:xfrm>
            <a:off x="336883" y="329030"/>
            <a:ext cx="11389896" cy="4713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accent2"/>
                </a:solidFill>
              </a:rPr>
              <a:t>Tone of Voice</a:t>
            </a:r>
          </a:p>
        </p:txBody>
      </p:sp>
    </p:spTree>
    <p:extLst>
      <p:ext uri="{BB962C8B-B14F-4D97-AF65-F5344CB8AC3E}">
        <p14:creationId xmlns:p14="http://schemas.microsoft.com/office/powerpoint/2010/main" val="1888035918"/>
      </p:ext>
    </p:extLst>
  </p:cSld>
  <p:clrMapOvr>
    <a:masterClrMapping/>
  </p:clrMapOvr>
</p:sld>
</file>

<file path=ppt/theme/theme1.xml><?xml version="1.0" encoding="utf-8"?>
<a:theme xmlns:a="http://schemas.openxmlformats.org/drawingml/2006/main" name="Dark Background_Branded">
  <a:themeElements>
    <a:clrScheme name="BYIN">
      <a:dk1>
        <a:srgbClr val="1D242C"/>
      </a:dk1>
      <a:lt1>
        <a:srgbClr val="FFFFFF"/>
      </a:lt1>
      <a:dk2>
        <a:srgbClr val="3A3A3A"/>
      </a:dk2>
      <a:lt2>
        <a:srgbClr val="E7E6E6"/>
      </a:lt2>
      <a:accent1>
        <a:srgbClr val="E20613"/>
      </a:accent1>
      <a:accent2>
        <a:srgbClr val="E9B01F"/>
      </a:accent2>
      <a:accent3>
        <a:srgbClr val="009644"/>
      </a:accent3>
      <a:accent4>
        <a:srgbClr val="855F00"/>
      </a:accent4>
      <a:accent5>
        <a:srgbClr val="41B6E6"/>
      </a:accent5>
      <a:accent6>
        <a:srgbClr val="A53073"/>
      </a:accent6>
      <a:hlink>
        <a:srgbClr val="41B6E6"/>
      </a:hlink>
      <a:folHlink>
        <a:srgbClr val="41B6E5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V_Branded_2020Template" id="{B5416A77-070E-7B46-B1A3-E668BCE830E2}" vid="{DB8D9FBA-DA1B-1B4A-8F6F-E18B22818DA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DA7E213CC0844ABEC7A7B0EDFAF816" ma:contentTypeVersion="15" ma:contentTypeDescription="Create a new document." ma:contentTypeScope="" ma:versionID="5a26613640d81b7b508b9818f64a6f6a">
  <xsd:schema xmlns:xsd="http://www.w3.org/2001/XMLSchema" xmlns:xs="http://www.w3.org/2001/XMLSchema" xmlns:p="http://schemas.microsoft.com/office/2006/metadata/properties" xmlns:ns1="http://schemas.microsoft.com/sharepoint/v3" xmlns:ns2="f14d9ec0-72d7-4b5a-92a0-3312c8b58f60" xmlns:ns3="c6ca4486-80cb-4e7a-9ea2-c7f05095cee7" targetNamespace="http://schemas.microsoft.com/office/2006/metadata/properties" ma:root="true" ma:fieldsID="90cec530727b7aba5eb799a2ebcf79ed" ns1:_="" ns2:_="" ns3:_="">
    <xsd:import namespace="http://schemas.microsoft.com/sharepoint/v3"/>
    <xsd:import namespace="f14d9ec0-72d7-4b5a-92a0-3312c8b58f60"/>
    <xsd:import namespace="c6ca4486-80cb-4e7a-9ea2-c7f05095cee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4d9ec0-72d7-4b5a-92a0-3312c8b58f6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ca4486-80cb-4e7a-9ea2-c7f05095ce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E76D843-449E-4250-862D-73DC1A385B29}">
  <ds:schemaRefs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c6ca4486-80cb-4e7a-9ea2-c7f05095cee7"/>
    <ds:schemaRef ds:uri="f14d9ec0-72d7-4b5a-92a0-3312c8b58f60"/>
    <ds:schemaRef ds:uri="http://schemas.microsoft.com/office/2006/documentManagement/types"/>
    <ds:schemaRef ds:uri="http://schemas.openxmlformats.org/package/2006/metadata/core-properties"/>
    <ds:schemaRef ds:uri="http://schemas.microsoft.com/sharepoint/v3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3D165B5-6FF5-443E-9BA7-DB22D8AECE1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BAE1D85-E7CD-4FB5-B2F2-A3A2824E7D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14d9ec0-72d7-4b5a-92a0-3312c8b58f60"/>
    <ds:schemaRef ds:uri="c6ca4486-80cb-4e7a-9ea2-c7f05095ce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1372</Words>
  <Application>Microsoft Macintosh PowerPoint</Application>
  <PresentationFormat>Widescreen</PresentationFormat>
  <Paragraphs>226</Paragraphs>
  <Slides>39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SJzongyi120_Noncommercial</vt:lpstr>
      <vt:lpstr>Arial</vt:lpstr>
      <vt:lpstr>HelveticaNeue-Light</vt:lpstr>
      <vt:lpstr>Lato</vt:lpstr>
      <vt:lpstr>LatoLatin Bold</vt:lpstr>
      <vt:lpstr>Dark Background_Branded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Danica Holiday</dc:creator>
  <cp:lastModifiedBy>Gabriel de Kadt</cp:lastModifiedBy>
  <cp:revision>4</cp:revision>
  <dcterms:created xsi:type="dcterms:W3CDTF">2020-11-12T15:18:23Z</dcterms:created>
  <dcterms:modified xsi:type="dcterms:W3CDTF">2022-07-06T16:20:02Z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0x010100FFDA7E213CC0844ABEC7A7B0EDFAF816</vt:lpwstr>
  </property>
</Properties>
</file>