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16" r:id="rId4"/>
    <p:sldMasterId id="2147483738" r:id="rId5"/>
  </p:sldMasterIdLst>
  <p:notesMasterIdLst>
    <p:notesMasterId r:id="rId25"/>
  </p:notesMasterIdLst>
  <p:handoutMasterIdLst>
    <p:handoutMasterId r:id="rId26"/>
  </p:handoutMasterIdLst>
  <p:sldIdLst>
    <p:sldId id="1435" r:id="rId6"/>
    <p:sldId id="1441" r:id="rId7"/>
    <p:sldId id="1443" r:id="rId8"/>
    <p:sldId id="1445" r:id="rId9"/>
    <p:sldId id="1444" r:id="rId10"/>
    <p:sldId id="1458" r:id="rId11"/>
    <p:sldId id="1455" r:id="rId12"/>
    <p:sldId id="1456" r:id="rId13"/>
    <p:sldId id="1457" r:id="rId14"/>
    <p:sldId id="1446" r:id="rId15"/>
    <p:sldId id="1448" r:id="rId16"/>
    <p:sldId id="1447" r:id="rId17"/>
    <p:sldId id="1449" r:id="rId18"/>
    <p:sldId id="1451" r:id="rId19"/>
    <p:sldId id="1450" r:id="rId20"/>
    <p:sldId id="1452" r:id="rId21"/>
    <p:sldId id="1454" r:id="rId22"/>
    <p:sldId id="1453" r:id="rId23"/>
    <p:sldId id="1442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10" userDrawn="1">
          <p15:clr>
            <a:srgbClr val="A4A3A4"/>
          </p15:clr>
        </p15:guide>
        <p15:guide id="2" pos="746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ichard Aston" initials="RA" lastIdx="1" clrIdx="0">
    <p:extLst>
      <p:ext uri="{19B8F6BF-5375-455C-9EA6-DF929625EA0E}">
        <p15:presenceInfo xmlns:p15="http://schemas.microsoft.com/office/powerpoint/2012/main" userId="Richard Asto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2828"/>
    <a:srgbClr val="DCDFEE"/>
    <a:srgbClr val="EDEDED"/>
    <a:srgbClr val="EE3548"/>
    <a:srgbClr val="FF7F7F"/>
    <a:srgbClr val="F0591B"/>
    <a:srgbClr val="543851"/>
    <a:srgbClr val="FAA703"/>
    <a:srgbClr val="442F95"/>
    <a:srgbClr val="EE1D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A530048-9AD8-D2F8-1D80-FCBFED6FE30D}" v="2" dt="2022-08-04T12:19:23.218"/>
    <p1510:client id="{F8E416F7-D2EE-44D8-920C-09CAF42E9EFA}" v="42" dt="2022-01-17T16:29:17.89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4C1A8A3-306A-4EB7-A6B1-4F7E0EB9C5D6}" styleName="Medium Style 3 –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DF18680-E054-41AD-8BC1-D1AEF772440D}" styleName="Medium Style 2 –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505E3EF-67EA-436B-97B2-0124C06EBD24}" styleName="Medium Style 4 –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81" d="100"/>
          <a:sy n="81" d="100"/>
        </p:scale>
        <p:origin x="1224" y="806"/>
      </p:cViewPr>
      <p:guideLst>
        <p:guide orient="horz" pos="4110"/>
        <p:guide pos="746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Relationship Id="rId8" Type="http://schemas.openxmlformats.org/officeDocument/2006/relationships/slide" Target="slides/slide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vier Gonzalez Palacios" userId="725daf02-394f-482c-b369-37cd6f12950e" providerId="ADAL" clId="{F8E416F7-D2EE-44D8-920C-09CAF42E9EFA}"/>
    <pc:docChg chg="undo custSel addSld delSld modSld sldOrd">
      <pc:chgData name="Javier Gonzalez Palacios" userId="725daf02-394f-482c-b369-37cd6f12950e" providerId="ADAL" clId="{F8E416F7-D2EE-44D8-920C-09CAF42E9EFA}" dt="2022-01-18T09:05:42.586" v="369" actId="1076"/>
      <pc:docMkLst>
        <pc:docMk/>
      </pc:docMkLst>
      <pc:sldChg chg="addSp delSp modSp mod setBg modClrScheme chgLayout">
        <pc:chgData name="Javier Gonzalez Palacios" userId="725daf02-394f-482c-b369-37cd6f12950e" providerId="ADAL" clId="{F8E416F7-D2EE-44D8-920C-09CAF42E9EFA}" dt="2022-01-17T13:41:10.499" v="208" actId="732"/>
        <pc:sldMkLst>
          <pc:docMk/>
          <pc:sldMk cId="2263894661" sldId="1444"/>
        </pc:sldMkLst>
        <pc:spChg chg="mod ord">
          <ac:chgData name="Javier Gonzalez Palacios" userId="725daf02-394f-482c-b369-37cd6f12950e" providerId="ADAL" clId="{F8E416F7-D2EE-44D8-920C-09CAF42E9EFA}" dt="2022-01-13T10:50:09.426" v="98" actId="700"/>
          <ac:spMkLst>
            <pc:docMk/>
            <pc:sldMk cId="2263894661" sldId="1444"/>
            <ac:spMk id="6" creationId="{3499D6D9-B3A0-4B33-87A5-6E7986B5C6B5}"/>
          </ac:spMkLst>
        </pc:spChg>
        <pc:spChg chg="del">
          <ac:chgData name="Javier Gonzalez Palacios" userId="725daf02-394f-482c-b369-37cd6f12950e" providerId="ADAL" clId="{F8E416F7-D2EE-44D8-920C-09CAF42E9EFA}" dt="2022-01-13T10:50:09.426" v="98" actId="700"/>
          <ac:spMkLst>
            <pc:docMk/>
            <pc:sldMk cId="2263894661" sldId="1444"/>
            <ac:spMk id="7" creationId="{3A272909-7E15-4F46-8B4D-E2CB48768ABD}"/>
          </ac:spMkLst>
        </pc:spChg>
        <pc:picChg chg="del">
          <ac:chgData name="Javier Gonzalez Palacios" userId="725daf02-394f-482c-b369-37cd6f12950e" providerId="ADAL" clId="{F8E416F7-D2EE-44D8-920C-09CAF42E9EFA}" dt="2022-01-17T13:39:47.632" v="195" actId="478"/>
          <ac:picMkLst>
            <pc:docMk/>
            <pc:sldMk cId="2263894661" sldId="1444"/>
            <ac:picMk id="3" creationId="{C262100C-5A47-426E-AB71-A01F532DE92E}"/>
          </ac:picMkLst>
        </pc:picChg>
        <pc:picChg chg="add mod modCrop">
          <ac:chgData name="Javier Gonzalez Palacios" userId="725daf02-394f-482c-b369-37cd6f12950e" providerId="ADAL" clId="{F8E416F7-D2EE-44D8-920C-09CAF42E9EFA}" dt="2022-01-17T13:41:10.499" v="208" actId="732"/>
          <ac:picMkLst>
            <pc:docMk/>
            <pc:sldMk cId="2263894661" sldId="1444"/>
            <ac:picMk id="4" creationId="{B9069A10-431D-4582-A541-851434C95A4E}"/>
          </ac:picMkLst>
        </pc:picChg>
      </pc:sldChg>
      <pc:sldChg chg="addSp delSp modSp mod">
        <pc:chgData name="Javier Gonzalez Palacios" userId="725daf02-394f-482c-b369-37cd6f12950e" providerId="ADAL" clId="{F8E416F7-D2EE-44D8-920C-09CAF42E9EFA}" dt="2022-01-18T08:59:48.947" v="349" actId="478"/>
        <pc:sldMkLst>
          <pc:docMk/>
          <pc:sldMk cId="1621061633" sldId="1445"/>
        </pc:sldMkLst>
        <pc:spChg chg="add del mod">
          <ac:chgData name="Javier Gonzalez Palacios" userId="725daf02-394f-482c-b369-37cd6f12950e" providerId="ADAL" clId="{F8E416F7-D2EE-44D8-920C-09CAF42E9EFA}" dt="2022-01-17T13:05:45.920" v="111" actId="478"/>
          <ac:spMkLst>
            <pc:docMk/>
            <pc:sldMk cId="1621061633" sldId="1445"/>
            <ac:spMk id="3" creationId="{1509552C-F712-4349-BE6A-228F101E10B8}"/>
          </ac:spMkLst>
        </pc:spChg>
        <pc:spChg chg="add del mod">
          <ac:chgData name="Javier Gonzalez Palacios" userId="725daf02-394f-482c-b369-37cd6f12950e" providerId="ADAL" clId="{F8E416F7-D2EE-44D8-920C-09CAF42E9EFA}" dt="2022-01-17T13:05:47.945" v="113" actId="478"/>
          <ac:spMkLst>
            <pc:docMk/>
            <pc:sldMk cId="1621061633" sldId="1445"/>
            <ac:spMk id="5" creationId="{8219FB46-1F50-44FA-9471-CC3910C2A8AD}"/>
          </ac:spMkLst>
        </pc:spChg>
        <pc:spChg chg="del">
          <ac:chgData name="Javier Gonzalez Palacios" userId="725daf02-394f-482c-b369-37cd6f12950e" providerId="ADAL" clId="{F8E416F7-D2EE-44D8-920C-09CAF42E9EFA}" dt="2022-01-17T13:05:44.348" v="110" actId="478"/>
          <ac:spMkLst>
            <pc:docMk/>
            <pc:sldMk cId="1621061633" sldId="1445"/>
            <ac:spMk id="6" creationId="{3499D6D9-B3A0-4B33-87A5-6E7986B5C6B5}"/>
          </ac:spMkLst>
        </pc:spChg>
        <pc:spChg chg="del">
          <ac:chgData name="Javier Gonzalez Palacios" userId="725daf02-394f-482c-b369-37cd6f12950e" providerId="ADAL" clId="{F8E416F7-D2EE-44D8-920C-09CAF42E9EFA}" dt="2022-01-17T13:05:47.114" v="112" actId="478"/>
          <ac:spMkLst>
            <pc:docMk/>
            <pc:sldMk cId="1621061633" sldId="1445"/>
            <ac:spMk id="10" creationId="{9C08E235-71A2-4154-943C-86B5E0191D6D}"/>
          </ac:spMkLst>
        </pc:spChg>
        <pc:spChg chg="add del mod">
          <ac:chgData name="Javier Gonzalez Palacios" userId="725daf02-394f-482c-b369-37cd6f12950e" providerId="ADAL" clId="{F8E416F7-D2EE-44D8-920C-09CAF42E9EFA}" dt="2022-01-18T08:59:45.367" v="347" actId="478"/>
          <ac:spMkLst>
            <pc:docMk/>
            <pc:sldMk cId="1621061633" sldId="1445"/>
            <ac:spMk id="15" creationId="{AC791EF2-6C1C-4AA8-B766-B3F1F3D90F2A}"/>
          </ac:spMkLst>
        </pc:spChg>
        <pc:picChg chg="mod">
          <ac:chgData name="Javier Gonzalez Palacios" userId="725daf02-394f-482c-b369-37cd6f12950e" providerId="ADAL" clId="{F8E416F7-D2EE-44D8-920C-09CAF42E9EFA}" dt="2022-01-17T13:34:27.382" v="144" actId="1076"/>
          <ac:picMkLst>
            <pc:docMk/>
            <pc:sldMk cId="1621061633" sldId="1445"/>
            <ac:picMk id="8" creationId="{6051F3EF-91DD-4DA8-8E60-FFFDB5C7B6D1}"/>
          </ac:picMkLst>
        </pc:picChg>
        <pc:picChg chg="add del mod">
          <ac:chgData name="Javier Gonzalez Palacios" userId="725daf02-394f-482c-b369-37cd6f12950e" providerId="ADAL" clId="{F8E416F7-D2EE-44D8-920C-09CAF42E9EFA}" dt="2022-01-17T13:35:26.351" v="152" actId="478"/>
          <ac:picMkLst>
            <pc:docMk/>
            <pc:sldMk cId="1621061633" sldId="1445"/>
            <ac:picMk id="9" creationId="{539A3E77-02C0-48ED-8D72-E0A367F15CB7}"/>
          </ac:picMkLst>
        </pc:picChg>
        <pc:picChg chg="add del mod">
          <ac:chgData name="Javier Gonzalez Palacios" userId="725daf02-394f-482c-b369-37cd6f12950e" providerId="ADAL" clId="{F8E416F7-D2EE-44D8-920C-09CAF42E9EFA}" dt="2022-01-17T13:36:38.127" v="156" actId="478"/>
          <ac:picMkLst>
            <pc:docMk/>
            <pc:sldMk cId="1621061633" sldId="1445"/>
            <ac:picMk id="12" creationId="{50EC0BBB-6DA0-42BB-A654-96E67E581D4B}"/>
          </ac:picMkLst>
        </pc:picChg>
        <pc:picChg chg="add del mod modCrop">
          <ac:chgData name="Javier Gonzalez Palacios" userId="725daf02-394f-482c-b369-37cd6f12950e" providerId="ADAL" clId="{F8E416F7-D2EE-44D8-920C-09CAF42E9EFA}" dt="2022-01-18T08:59:48.947" v="349" actId="478"/>
          <ac:picMkLst>
            <pc:docMk/>
            <pc:sldMk cId="1621061633" sldId="1445"/>
            <ac:picMk id="14" creationId="{C22A77F4-66E3-4D24-B45C-C2B007C721C8}"/>
          </ac:picMkLst>
        </pc:picChg>
      </pc:sldChg>
      <pc:sldChg chg="modSp mod modClrScheme chgLayout">
        <pc:chgData name="Javier Gonzalez Palacios" userId="725daf02-394f-482c-b369-37cd6f12950e" providerId="ADAL" clId="{F8E416F7-D2EE-44D8-920C-09CAF42E9EFA}" dt="2022-01-13T10:50:09.426" v="98" actId="700"/>
        <pc:sldMkLst>
          <pc:docMk/>
          <pc:sldMk cId="853124876" sldId="1447"/>
        </pc:sldMkLst>
        <pc:spChg chg="mod ord">
          <ac:chgData name="Javier Gonzalez Palacios" userId="725daf02-394f-482c-b369-37cd6f12950e" providerId="ADAL" clId="{F8E416F7-D2EE-44D8-920C-09CAF42E9EFA}" dt="2022-01-13T10:50:09.426" v="98" actId="700"/>
          <ac:spMkLst>
            <pc:docMk/>
            <pc:sldMk cId="853124876" sldId="1447"/>
            <ac:spMk id="6" creationId="{3499D6D9-B3A0-4B33-87A5-6E7986B5C6B5}"/>
          </ac:spMkLst>
        </pc:spChg>
      </pc:sldChg>
      <pc:sldChg chg="addSp delSp modSp add del mod setBg">
        <pc:chgData name="Javier Gonzalez Palacios" userId="725daf02-394f-482c-b369-37cd6f12950e" providerId="ADAL" clId="{F8E416F7-D2EE-44D8-920C-09CAF42E9EFA}" dt="2022-01-17T13:29:03.665" v="135" actId="1076"/>
        <pc:sldMkLst>
          <pc:docMk/>
          <pc:sldMk cId="3694391410" sldId="1448"/>
        </pc:sldMkLst>
        <pc:spChg chg="del">
          <ac:chgData name="Javier Gonzalez Palacios" userId="725daf02-394f-482c-b369-37cd6f12950e" providerId="ADAL" clId="{F8E416F7-D2EE-44D8-920C-09CAF42E9EFA}" dt="2022-01-17T13:02:59.939" v="102" actId="478"/>
          <ac:spMkLst>
            <pc:docMk/>
            <pc:sldMk cId="3694391410" sldId="1448"/>
            <ac:spMk id="4" creationId="{4A33E3D6-E38F-4B28-939E-5987AD4BDD73}"/>
          </ac:spMkLst>
        </pc:spChg>
        <pc:spChg chg="del">
          <ac:chgData name="Javier Gonzalez Palacios" userId="725daf02-394f-482c-b369-37cd6f12950e" providerId="ADAL" clId="{F8E416F7-D2EE-44D8-920C-09CAF42E9EFA}" dt="2022-01-17T13:28:15.809" v="122" actId="478"/>
          <ac:spMkLst>
            <pc:docMk/>
            <pc:sldMk cId="3694391410" sldId="1448"/>
            <ac:spMk id="6" creationId="{3499D6D9-B3A0-4B33-87A5-6E7986B5C6B5}"/>
          </ac:spMkLst>
        </pc:spChg>
        <pc:spChg chg="add del mod">
          <ac:chgData name="Javier Gonzalez Palacios" userId="725daf02-394f-482c-b369-37cd6f12950e" providerId="ADAL" clId="{F8E416F7-D2EE-44D8-920C-09CAF42E9EFA}" dt="2022-01-17T13:28:19.671" v="125" actId="478"/>
          <ac:spMkLst>
            <pc:docMk/>
            <pc:sldMk cId="3694391410" sldId="1448"/>
            <ac:spMk id="9" creationId="{C294C3BF-D86A-4612-B89F-BE90838EAC15}"/>
          </ac:spMkLst>
        </pc:spChg>
        <pc:spChg chg="del">
          <ac:chgData name="Javier Gonzalez Palacios" userId="725daf02-394f-482c-b369-37cd6f12950e" providerId="ADAL" clId="{F8E416F7-D2EE-44D8-920C-09CAF42E9EFA}" dt="2022-01-17T13:28:17.994" v="124" actId="478"/>
          <ac:spMkLst>
            <pc:docMk/>
            <pc:sldMk cId="3694391410" sldId="1448"/>
            <ac:spMk id="10" creationId="{9C08E235-71A2-4154-943C-86B5E0191D6D}"/>
          </ac:spMkLst>
        </pc:spChg>
        <pc:spChg chg="add del mod">
          <ac:chgData name="Javier Gonzalez Palacios" userId="725daf02-394f-482c-b369-37cd6f12950e" providerId="ADAL" clId="{F8E416F7-D2EE-44D8-920C-09CAF42E9EFA}" dt="2022-01-17T13:28:20.767" v="126" actId="478"/>
          <ac:spMkLst>
            <pc:docMk/>
            <pc:sldMk cId="3694391410" sldId="1448"/>
            <ac:spMk id="12" creationId="{699CA20E-9E60-4DC1-847F-E0751661708B}"/>
          </ac:spMkLst>
        </pc:spChg>
        <pc:graphicFrameChg chg="del">
          <ac:chgData name="Javier Gonzalez Palacios" userId="725daf02-394f-482c-b369-37cd6f12950e" providerId="ADAL" clId="{F8E416F7-D2EE-44D8-920C-09CAF42E9EFA}" dt="2022-01-17T13:03:02.981" v="103" actId="478"/>
          <ac:graphicFrameMkLst>
            <pc:docMk/>
            <pc:sldMk cId="3694391410" sldId="1448"/>
            <ac:graphicFrameMk id="2" creationId="{DE62130F-E844-441C-AEA9-3571199D667D}"/>
          </ac:graphicFrameMkLst>
        </pc:graphicFrameChg>
        <pc:graphicFrameChg chg="del mod ord">
          <ac:chgData name="Javier Gonzalez Palacios" userId="725daf02-394f-482c-b369-37cd6f12950e" providerId="ADAL" clId="{F8E416F7-D2EE-44D8-920C-09CAF42E9EFA}" dt="2022-01-17T13:28:13.296" v="121" actId="478"/>
          <ac:graphicFrameMkLst>
            <pc:docMk/>
            <pc:sldMk cId="3694391410" sldId="1448"/>
            <ac:graphicFrameMk id="5" creationId="{CDE796E8-81DC-4CF7-B91D-8A1E3777EB7B}"/>
          </ac:graphicFrameMkLst>
        </pc:graphicFrameChg>
        <pc:picChg chg="add mod">
          <ac:chgData name="Javier Gonzalez Palacios" userId="725daf02-394f-482c-b369-37cd6f12950e" providerId="ADAL" clId="{F8E416F7-D2EE-44D8-920C-09CAF42E9EFA}" dt="2022-01-17T13:29:03.665" v="135" actId="1076"/>
          <ac:picMkLst>
            <pc:docMk/>
            <pc:sldMk cId="3694391410" sldId="1448"/>
            <ac:picMk id="7" creationId="{FDE7F65A-4D32-4466-83AD-20A11416275D}"/>
          </ac:picMkLst>
        </pc:picChg>
      </pc:sldChg>
      <pc:sldChg chg="addSp modSp mod modClrScheme chgLayout">
        <pc:chgData name="Javier Gonzalez Palacios" userId="725daf02-394f-482c-b369-37cd6f12950e" providerId="ADAL" clId="{F8E416F7-D2EE-44D8-920C-09CAF42E9EFA}" dt="2022-01-17T13:59:31.450" v="276" actId="1076"/>
        <pc:sldMkLst>
          <pc:docMk/>
          <pc:sldMk cId="3829182816" sldId="1450"/>
        </pc:sldMkLst>
        <pc:picChg chg="add mod ord modCrop">
          <ac:chgData name="Javier Gonzalez Palacios" userId="725daf02-394f-482c-b369-37cd6f12950e" providerId="ADAL" clId="{F8E416F7-D2EE-44D8-920C-09CAF42E9EFA}" dt="2022-01-17T13:59:10.151" v="272" actId="732"/>
          <ac:picMkLst>
            <pc:docMk/>
            <pc:sldMk cId="3829182816" sldId="1450"/>
            <ac:picMk id="4" creationId="{0CDCEC45-C677-467A-A295-B8A5D0DE28CC}"/>
          </ac:picMkLst>
        </pc:picChg>
        <pc:picChg chg="add mod ord">
          <ac:chgData name="Javier Gonzalez Palacios" userId="725daf02-394f-482c-b369-37cd6f12950e" providerId="ADAL" clId="{F8E416F7-D2EE-44D8-920C-09CAF42E9EFA}" dt="2022-01-17T13:59:23.624" v="275" actId="171"/>
          <ac:picMkLst>
            <pc:docMk/>
            <pc:sldMk cId="3829182816" sldId="1450"/>
            <ac:picMk id="5" creationId="{E114FBA3-7600-420D-A4C7-9774430C2E25}"/>
          </ac:picMkLst>
        </pc:picChg>
        <pc:picChg chg="mod">
          <ac:chgData name="Javier Gonzalez Palacios" userId="725daf02-394f-482c-b369-37cd6f12950e" providerId="ADAL" clId="{F8E416F7-D2EE-44D8-920C-09CAF42E9EFA}" dt="2022-01-17T13:59:31.450" v="276" actId="1076"/>
          <ac:picMkLst>
            <pc:docMk/>
            <pc:sldMk cId="3829182816" sldId="1450"/>
            <ac:picMk id="8" creationId="{52A9D353-0446-423E-8118-52C4CAA12CC1}"/>
          </ac:picMkLst>
        </pc:picChg>
      </pc:sldChg>
      <pc:sldChg chg="addSp delSp modSp mod setBg">
        <pc:chgData name="Javier Gonzalez Palacios" userId="725daf02-394f-482c-b369-37cd6f12950e" providerId="ADAL" clId="{F8E416F7-D2EE-44D8-920C-09CAF42E9EFA}" dt="2022-01-17T16:15:06.588" v="328" actId="1036"/>
        <pc:sldMkLst>
          <pc:docMk/>
          <pc:sldMk cId="656522002" sldId="1451"/>
        </pc:sldMkLst>
        <pc:spChg chg="add del mod">
          <ac:chgData name="Javier Gonzalez Palacios" userId="725daf02-394f-482c-b369-37cd6f12950e" providerId="ADAL" clId="{F8E416F7-D2EE-44D8-920C-09CAF42E9EFA}" dt="2022-01-17T13:49:16.047" v="238" actId="478"/>
          <ac:spMkLst>
            <pc:docMk/>
            <pc:sldMk cId="656522002" sldId="1451"/>
            <ac:spMk id="4" creationId="{DD3DFDAB-10B9-408A-B61F-62AEF3E47D31}"/>
          </ac:spMkLst>
        </pc:spChg>
        <pc:spChg chg="del">
          <ac:chgData name="Javier Gonzalez Palacios" userId="725daf02-394f-482c-b369-37cd6f12950e" providerId="ADAL" clId="{F8E416F7-D2EE-44D8-920C-09CAF42E9EFA}" dt="2022-01-17T13:49:12.953" v="236" actId="478"/>
          <ac:spMkLst>
            <pc:docMk/>
            <pc:sldMk cId="656522002" sldId="1451"/>
            <ac:spMk id="6" creationId="{3499D6D9-B3A0-4B33-87A5-6E7986B5C6B5}"/>
          </ac:spMkLst>
        </pc:spChg>
        <pc:spChg chg="add del mod">
          <ac:chgData name="Javier Gonzalez Palacios" userId="725daf02-394f-482c-b369-37cd6f12950e" providerId="ADAL" clId="{F8E416F7-D2EE-44D8-920C-09CAF42E9EFA}" dt="2022-01-17T13:49:14.280" v="237" actId="478"/>
          <ac:spMkLst>
            <pc:docMk/>
            <pc:sldMk cId="656522002" sldId="1451"/>
            <ac:spMk id="8" creationId="{7B91E689-E292-4ECE-9251-BEA53E24CB66}"/>
          </ac:spMkLst>
        </pc:spChg>
        <pc:spChg chg="del">
          <ac:chgData name="Javier Gonzalez Palacios" userId="725daf02-394f-482c-b369-37cd6f12950e" providerId="ADAL" clId="{F8E416F7-D2EE-44D8-920C-09CAF42E9EFA}" dt="2022-01-17T13:49:11.057" v="235" actId="478"/>
          <ac:spMkLst>
            <pc:docMk/>
            <pc:sldMk cId="656522002" sldId="1451"/>
            <ac:spMk id="10" creationId="{9C08E235-71A2-4154-943C-86B5E0191D6D}"/>
          </ac:spMkLst>
        </pc:spChg>
        <pc:spChg chg="add del mod">
          <ac:chgData name="Javier Gonzalez Palacios" userId="725daf02-394f-482c-b369-37cd6f12950e" providerId="ADAL" clId="{F8E416F7-D2EE-44D8-920C-09CAF42E9EFA}" dt="2022-01-17T13:56:17.903" v="242" actId="478"/>
          <ac:spMkLst>
            <pc:docMk/>
            <pc:sldMk cId="656522002" sldId="1451"/>
            <ac:spMk id="11" creationId="{86635376-3D10-4D37-8B2D-C2D79F25B901}"/>
          </ac:spMkLst>
        </pc:spChg>
        <pc:spChg chg="add del mod">
          <ac:chgData name="Javier Gonzalez Palacios" userId="725daf02-394f-482c-b369-37cd6f12950e" providerId="ADAL" clId="{F8E416F7-D2EE-44D8-920C-09CAF42E9EFA}" dt="2022-01-17T14:23:59.957" v="286" actId="478"/>
          <ac:spMkLst>
            <pc:docMk/>
            <pc:sldMk cId="656522002" sldId="1451"/>
            <ac:spMk id="16" creationId="{515D933F-9C56-4E17-BE58-07F002C49FAF}"/>
          </ac:spMkLst>
        </pc:spChg>
        <pc:spChg chg="add mod ord">
          <ac:chgData name="Javier Gonzalez Palacios" userId="725daf02-394f-482c-b369-37cd6f12950e" providerId="ADAL" clId="{F8E416F7-D2EE-44D8-920C-09CAF42E9EFA}" dt="2022-01-17T16:14:56.756" v="321" actId="1076"/>
          <ac:spMkLst>
            <pc:docMk/>
            <pc:sldMk cId="656522002" sldId="1451"/>
            <ac:spMk id="17" creationId="{DA422A55-8238-4923-BD76-AC4E0C3B98F4}"/>
          </ac:spMkLst>
        </pc:spChg>
        <pc:spChg chg="add mod ord">
          <ac:chgData name="Javier Gonzalez Palacios" userId="725daf02-394f-482c-b369-37cd6f12950e" providerId="ADAL" clId="{F8E416F7-D2EE-44D8-920C-09CAF42E9EFA}" dt="2022-01-17T16:14:51.526" v="319" actId="1076"/>
          <ac:spMkLst>
            <pc:docMk/>
            <pc:sldMk cId="656522002" sldId="1451"/>
            <ac:spMk id="18" creationId="{BFBF11F6-D708-4EE7-A1F9-B3E40F9211E7}"/>
          </ac:spMkLst>
        </pc:spChg>
        <pc:graphicFrameChg chg="del">
          <ac:chgData name="Javier Gonzalez Palacios" userId="725daf02-394f-482c-b369-37cd6f12950e" providerId="ADAL" clId="{F8E416F7-D2EE-44D8-920C-09CAF42E9EFA}" dt="2022-01-17T13:49:19.840" v="240" actId="478"/>
          <ac:graphicFrameMkLst>
            <pc:docMk/>
            <pc:sldMk cId="656522002" sldId="1451"/>
            <ac:graphicFrameMk id="2" creationId="{DE62130F-E844-441C-AEA9-3571199D667D}"/>
          </ac:graphicFrameMkLst>
        </pc:graphicFrameChg>
        <pc:picChg chg="del mod">
          <ac:chgData name="Javier Gonzalez Palacios" userId="725daf02-394f-482c-b369-37cd6f12950e" providerId="ADAL" clId="{F8E416F7-D2EE-44D8-920C-09CAF42E9EFA}" dt="2022-01-17T13:56:16.890" v="241" actId="478"/>
          <ac:picMkLst>
            <pc:docMk/>
            <pc:sldMk cId="656522002" sldId="1451"/>
            <ac:picMk id="7" creationId="{0212CD93-1AA6-4E92-B1F7-E136615BF9E7}"/>
          </ac:picMkLst>
        </pc:picChg>
        <pc:picChg chg="add mod">
          <ac:chgData name="Javier Gonzalez Palacios" userId="725daf02-394f-482c-b369-37cd6f12950e" providerId="ADAL" clId="{F8E416F7-D2EE-44D8-920C-09CAF42E9EFA}" dt="2022-01-17T16:14:51.526" v="319" actId="1076"/>
          <ac:picMkLst>
            <pc:docMk/>
            <pc:sldMk cId="656522002" sldId="1451"/>
            <ac:picMk id="13" creationId="{CC24E918-6F84-4408-AAF6-1B5E13860406}"/>
          </ac:picMkLst>
        </pc:picChg>
        <pc:picChg chg="add del mod">
          <ac:chgData name="Javier Gonzalez Palacios" userId="725daf02-394f-482c-b369-37cd6f12950e" providerId="ADAL" clId="{F8E416F7-D2EE-44D8-920C-09CAF42E9EFA}" dt="2022-01-17T16:15:06.588" v="328" actId="1036"/>
          <ac:picMkLst>
            <pc:docMk/>
            <pc:sldMk cId="656522002" sldId="1451"/>
            <ac:picMk id="15" creationId="{7AE51071-D928-46DB-8D46-8CCDB4A83C5E}"/>
          </ac:picMkLst>
        </pc:picChg>
      </pc:sldChg>
      <pc:sldChg chg="modSp add mod ord">
        <pc:chgData name="Javier Gonzalez Palacios" userId="725daf02-394f-482c-b369-37cd6f12950e" providerId="ADAL" clId="{F8E416F7-D2EE-44D8-920C-09CAF42E9EFA}" dt="2022-01-13T09:21:56.673" v="21" actId="20577"/>
        <pc:sldMkLst>
          <pc:docMk/>
          <pc:sldMk cId="3394286668" sldId="1452"/>
        </pc:sldMkLst>
        <pc:spChg chg="mod">
          <ac:chgData name="Javier Gonzalez Palacios" userId="725daf02-394f-482c-b369-37cd6f12950e" providerId="ADAL" clId="{F8E416F7-D2EE-44D8-920C-09CAF42E9EFA}" dt="2022-01-13T09:21:56.673" v="21" actId="20577"/>
          <ac:spMkLst>
            <pc:docMk/>
            <pc:sldMk cId="3394286668" sldId="1452"/>
            <ac:spMk id="6" creationId="{3499D6D9-B3A0-4B33-87A5-6E7986B5C6B5}"/>
          </ac:spMkLst>
        </pc:spChg>
      </pc:sldChg>
      <pc:sldChg chg="addSp delSp modSp add mod ord replId modClrScheme chgLayout">
        <pc:chgData name="Javier Gonzalez Palacios" userId="725daf02-394f-482c-b369-37cd6f12950e" providerId="ADAL" clId="{F8E416F7-D2EE-44D8-920C-09CAF42E9EFA}" dt="2022-01-13T10:50:09.426" v="98" actId="700"/>
        <pc:sldMkLst>
          <pc:docMk/>
          <pc:sldMk cId="1739584623" sldId="1453"/>
        </pc:sldMkLst>
        <pc:spChg chg="add del mod ord">
          <ac:chgData name="Javier Gonzalez Palacios" userId="725daf02-394f-482c-b369-37cd6f12950e" providerId="ADAL" clId="{F8E416F7-D2EE-44D8-920C-09CAF42E9EFA}" dt="2022-01-13T10:49:57.042" v="97" actId="700"/>
          <ac:spMkLst>
            <pc:docMk/>
            <pc:sldMk cId="1739584623" sldId="1453"/>
            <ac:spMk id="2" creationId="{F8F395D4-071E-4A40-90B4-3E9ADBC87D8D}"/>
          </ac:spMkLst>
        </pc:spChg>
        <pc:spChg chg="mod ord">
          <ac:chgData name="Javier Gonzalez Palacios" userId="725daf02-394f-482c-b369-37cd6f12950e" providerId="ADAL" clId="{F8E416F7-D2EE-44D8-920C-09CAF42E9EFA}" dt="2022-01-13T10:50:09.426" v="98" actId="700"/>
          <ac:spMkLst>
            <pc:docMk/>
            <pc:sldMk cId="1739584623" sldId="1453"/>
            <ac:spMk id="6" creationId="{3499D6D9-B3A0-4B33-87A5-6E7986B5C6B5}"/>
          </ac:spMkLst>
        </pc:spChg>
        <pc:picChg chg="add mod modCrop">
          <ac:chgData name="Javier Gonzalez Palacios" userId="725daf02-394f-482c-b369-37cd6f12950e" providerId="ADAL" clId="{F8E416F7-D2EE-44D8-920C-09CAF42E9EFA}" dt="2022-01-13T10:49:17.505" v="94" actId="1076"/>
          <ac:picMkLst>
            <pc:docMk/>
            <pc:sldMk cId="1739584623" sldId="1453"/>
            <ac:picMk id="3" creationId="{B9AF6F63-B496-43A4-A044-FF594AC59DAF}"/>
          </ac:picMkLst>
        </pc:picChg>
        <pc:picChg chg="del">
          <ac:chgData name="Javier Gonzalez Palacios" userId="725daf02-394f-482c-b369-37cd6f12950e" providerId="ADAL" clId="{F8E416F7-D2EE-44D8-920C-09CAF42E9EFA}" dt="2022-01-13T09:28:10.342" v="22" actId="478"/>
          <ac:picMkLst>
            <pc:docMk/>
            <pc:sldMk cId="1739584623" sldId="1453"/>
            <ac:picMk id="4" creationId="{FC9A7B09-CE6B-4889-B832-BCDD234E1EB8}"/>
          </ac:picMkLst>
        </pc:picChg>
      </pc:sldChg>
      <pc:sldChg chg="addSp delSp modSp add mod ord replId modClrScheme chgLayout">
        <pc:chgData name="Javier Gonzalez Palacios" userId="725daf02-394f-482c-b369-37cd6f12950e" providerId="ADAL" clId="{F8E416F7-D2EE-44D8-920C-09CAF42E9EFA}" dt="2022-01-18T09:05:42.586" v="369" actId="1076"/>
        <pc:sldMkLst>
          <pc:docMk/>
          <pc:sldMk cId="2348507258" sldId="1454"/>
        </pc:sldMkLst>
        <pc:spChg chg="del">
          <ac:chgData name="Javier Gonzalez Palacios" userId="725daf02-394f-482c-b369-37cd6f12950e" providerId="ADAL" clId="{F8E416F7-D2EE-44D8-920C-09CAF42E9EFA}" dt="2022-01-18T09:01:03.965" v="354" actId="700"/>
          <ac:spMkLst>
            <pc:docMk/>
            <pc:sldMk cId="2348507258" sldId="1454"/>
            <ac:spMk id="4" creationId="{4A33E3D6-E38F-4B28-939E-5987AD4BDD73}"/>
          </ac:spMkLst>
        </pc:spChg>
        <pc:spChg chg="del mod ord">
          <ac:chgData name="Javier Gonzalez Palacios" userId="725daf02-394f-482c-b369-37cd6f12950e" providerId="ADAL" clId="{F8E416F7-D2EE-44D8-920C-09CAF42E9EFA}" dt="2022-01-18T09:01:12.765" v="356" actId="478"/>
          <ac:spMkLst>
            <pc:docMk/>
            <pc:sldMk cId="2348507258" sldId="1454"/>
            <ac:spMk id="6" creationId="{3499D6D9-B3A0-4B33-87A5-6E7986B5C6B5}"/>
          </ac:spMkLst>
        </pc:spChg>
        <pc:spChg chg="del mod ord">
          <ac:chgData name="Javier Gonzalez Palacios" userId="725daf02-394f-482c-b369-37cd6f12950e" providerId="ADAL" clId="{F8E416F7-D2EE-44D8-920C-09CAF42E9EFA}" dt="2022-01-18T09:01:11.561" v="355" actId="478"/>
          <ac:spMkLst>
            <pc:docMk/>
            <pc:sldMk cId="2348507258" sldId="1454"/>
            <ac:spMk id="10" creationId="{9C08E235-71A2-4154-943C-86B5E0191D6D}"/>
          </ac:spMkLst>
        </pc:spChg>
        <pc:graphicFrameChg chg="del">
          <ac:chgData name="Javier Gonzalez Palacios" userId="725daf02-394f-482c-b369-37cd6f12950e" providerId="ADAL" clId="{F8E416F7-D2EE-44D8-920C-09CAF42E9EFA}" dt="2022-01-18T09:01:16.529" v="359" actId="478"/>
          <ac:graphicFrameMkLst>
            <pc:docMk/>
            <pc:sldMk cId="2348507258" sldId="1454"/>
            <ac:graphicFrameMk id="2" creationId="{DE62130F-E844-441C-AEA9-3571199D667D}"/>
          </ac:graphicFrameMkLst>
        </pc:graphicFrameChg>
        <pc:graphicFrameChg chg="del mod">
          <ac:chgData name="Javier Gonzalez Palacios" userId="725daf02-394f-482c-b369-37cd6f12950e" providerId="ADAL" clId="{F8E416F7-D2EE-44D8-920C-09CAF42E9EFA}" dt="2022-01-13T09:29:52.958" v="63" actId="478"/>
          <ac:graphicFrameMkLst>
            <pc:docMk/>
            <pc:sldMk cId="2348507258" sldId="1454"/>
            <ac:graphicFrameMk id="5" creationId="{CDE796E8-81DC-4CF7-B91D-8A1E3777EB7B}"/>
          </ac:graphicFrameMkLst>
        </pc:graphicFrameChg>
        <pc:picChg chg="add mod modCrop">
          <ac:chgData name="Javier Gonzalez Palacios" userId="725daf02-394f-482c-b369-37cd6f12950e" providerId="ADAL" clId="{F8E416F7-D2EE-44D8-920C-09CAF42E9EFA}" dt="2022-01-18T09:05:42.586" v="369" actId="1076"/>
          <ac:picMkLst>
            <pc:docMk/>
            <pc:sldMk cId="2348507258" sldId="1454"/>
            <ac:picMk id="7" creationId="{C4B2145A-E0D4-41CF-9E3C-81D310EA3D61}"/>
          </ac:picMkLst>
        </pc:picChg>
        <pc:picChg chg="add mod modCrop">
          <ac:chgData name="Javier Gonzalez Palacios" userId="725daf02-394f-482c-b369-37cd6f12950e" providerId="ADAL" clId="{F8E416F7-D2EE-44D8-920C-09CAF42E9EFA}" dt="2022-01-18T09:05:42.586" v="369" actId="1076"/>
          <ac:picMkLst>
            <pc:docMk/>
            <pc:sldMk cId="2348507258" sldId="1454"/>
            <ac:picMk id="9" creationId="{FE1D7320-BA58-48CF-91B5-BCB075229192}"/>
          </ac:picMkLst>
        </pc:picChg>
      </pc:sldChg>
      <pc:sldChg chg="addSp delSp modSp add mod">
        <pc:chgData name="Javier Gonzalez Palacios" userId="725daf02-394f-482c-b369-37cd6f12950e" providerId="ADAL" clId="{F8E416F7-D2EE-44D8-920C-09CAF42E9EFA}" dt="2022-01-18T09:00:33.565" v="353" actId="478"/>
        <pc:sldMkLst>
          <pc:docMk/>
          <pc:sldMk cId="2358582436" sldId="1455"/>
        </pc:sldMkLst>
        <pc:spChg chg="add del mod">
          <ac:chgData name="Javier Gonzalez Palacios" userId="725daf02-394f-482c-b369-37cd6f12950e" providerId="ADAL" clId="{F8E416F7-D2EE-44D8-920C-09CAF42E9EFA}" dt="2022-01-17T13:46:12.926" v="228" actId="478"/>
          <ac:spMkLst>
            <pc:docMk/>
            <pc:sldMk cId="2358582436" sldId="1455"/>
            <ac:spMk id="7" creationId="{9759A039-B006-4086-AF81-53BE640D5A9E}"/>
          </ac:spMkLst>
        </pc:spChg>
        <pc:spChg chg="add mod ord">
          <ac:chgData name="Javier Gonzalez Palacios" userId="725daf02-394f-482c-b369-37cd6f12950e" providerId="ADAL" clId="{F8E416F7-D2EE-44D8-920C-09CAF42E9EFA}" dt="2022-01-17T13:46:37.464" v="234" actId="171"/>
          <ac:spMkLst>
            <pc:docMk/>
            <pc:sldMk cId="2358582436" sldId="1455"/>
            <ac:spMk id="13" creationId="{1D8CC1B4-6854-4075-B595-13372FA9A611}"/>
          </ac:spMkLst>
        </pc:spChg>
        <pc:spChg chg="del mod">
          <ac:chgData name="Javier Gonzalez Palacios" userId="725daf02-394f-482c-b369-37cd6f12950e" providerId="ADAL" clId="{F8E416F7-D2EE-44D8-920C-09CAF42E9EFA}" dt="2022-01-18T09:00:33.565" v="353" actId="478"/>
          <ac:spMkLst>
            <pc:docMk/>
            <pc:sldMk cId="2358582436" sldId="1455"/>
            <ac:spMk id="15" creationId="{AC791EF2-6C1C-4AA8-B766-B3F1F3D90F2A}"/>
          </ac:spMkLst>
        </pc:spChg>
        <pc:picChg chg="add del mod ord modCrop">
          <ac:chgData name="Javier Gonzalez Palacios" userId="725daf02-394f-482c-b369-37cd6f12950e" providerId="ADAL" clId="{F8E416F7-D2EE-44D8-920C-09CAF42E9EFA}" dt="2022-01-18T09:00:29.728" v="351" actId="478"/>
          <ac:picMkLst>
            <pc:docMk/>
            <pc:sldMk cId="2358582436" sldId="1455"/>
            <ac:picMk id="3" creationId="{208FD846-6A75-436F-A7AD-989C77201224}"/>
          </ac:picMkLst>
        </pc:picChg>
        <pc:picChg chg="add del">
          <ac:chgData name="Javier Gonzalez Palacios" userId="725daf02-394f-482c-b369-37cd6f12950e" providerId="ADAL" clId="{F8E416F7-D2EE-44D8-920C-09CAF42E9EFA}" dt="2022-01-17T13:44:54.089" v="220" actId="478"/>
          <ac:picMkLst>
            <pc:docMk/>
            <pc:sldMk cId="2358582436" sldId="1455"/>
            <ac:picMk id="5" creationId="{F52E2140-E17B-402C-B1A7-E5F0F72EDBD3}"/>
          </ac:picMkLst>
        </pc:picChg>
        <pc:picChg chg="del">
          <ac:chgData name="Javier Gonzalez Palacios" userId="725daf02-394f-482c-b369-37cd6f12950e" providerId="ADAL" clId="{F8E416F7-D2EE-44D8-920C-09CAF42E9EFA}" dt="2022-01-17T13:45:50.417" v="221" actId="478"/>
          <ac:picMkLst>
            <pc:docMk/>
            <pc:sldMk cId="2358582436" sldId="1455"/>
            <ac:picMk id="8" creationId="{6051F3EF-91DD-4DA8-8E60-FFFDB5C7B6D1}"/>
          </ac:picMkLst>
        </pc:picChg>
        <pc:picChg chg="add mod">
          <ac:chgData name="Javier Gonzalez Palacios" userId="725daf02-394f-482c-b369-37cd6f12950e" providerId="ADAL" clId="{F8E416F7-D2EE-44D8-920C-09CAF42E9EFA}" dt="2022-01-17T13:46:15.519" v="229" actId="1076"/>
          <ac:picMkLst>
            <pc:docMk/>
            <pc:sldMk cId="2358582436" sldId="1455"/>
            <ac:picMk id="10" creationId="{A23D25FB-7B59-4E13-BD5A-45EA12D913EA}"/>
          </ac:picMkLst>
        </pc:picChg>
        <pc:picChg chg="del mod">
          <ac:chgData name="Javier Gonzalez Palacios" userId="725daf02-394f-482c-b369-37cd6f12950e" providerId="ADAL" clId="{F8E416F7-D2EE-44D8-920C-09CAF42E9EFA}" dt="2022-01-17T13:42:42.144" v="212" actId="478"/>
          <ac:picMkLst>
            <pc:docMk/>
            <pc:sldMk cId="2358582436" sldId="1455"/>
            <ac:picMk id="14" creationId="{C22A77F4-66E3-4D24-B45C-C2B007C721C8}"/>
          </ac:picMkLst>
        </pc:picChg>
      </pc:sldChg>
      <pc:sldChg chg="modSp add replId">
        <pc:chgData name="Javier Gonzalez Palacios" userId="725daf02-394f-482c-b369-37cd6f12950e" providerId="ADAL" clId="{F8E416F7-D2EE-44D8-920C-09CAF42E9EFA}" dt="2022-01-17T13:41:37.116" v="210" actId="14826"/>
        <pc:sldMkLst>
          <pc:docMk/>
          <pc:sldMk cId="903006531" sldId="1456"/>
        </pc:sldMkLst>
        <pc:picChg chg="mod">
          <ac:chgData name="Javier Gonzalez Palacios" userId="725daf02-394f-482c-b369-37cd6f12950e" providerId="ADAL" clId="{F8E416F7-D2EE-44D8-920C-09CAF42E9EFA}" dt="2022-01-17T13:41:37.116" v="210" actId="14826"/>
          <ac:picMkLst>
            <pc:docMk/>
            <pc:sldMk cId="903006531" sldId="1456"/>
            <ac:picMk id="4" creationId="{B9069A10-431D-4582-A541-851434C95A4E}"/>
          </ac:picMkLst>
        </pc:picChg>
      </pc:sldChg>
      <pc:sldChg chg="addSp delSp modSp add mod setBg">
        <pc:chgData name="Javier Gonzalez Palacios" userId="725daf02-394f-482c-b369-37cd6f12950e" providerId="ADAL" clId="{F8E416F7-D2EE-44D8-920C-09CAF42E9EFA}" dt="2022-01-17T16:30:04.262" v="346" actId="732"/>
        <pc:sldMkLst>
          <pc:docMk/>
          <pc:sldMk cId="3664804103" sldId="1457"/>
        </pc:sldMkLst>
        <pc:spChg chg="del">
          <ac:chgData name="Javier Gonzalez Palacios" userId="725daf02-394f-482c-b369-37cd6f12950e" providerId="ADAL" clId="{F8E416F7-D2EE-44D8-920C-09CAF42E9EFA}" dt="2022-01-17T16:07:24.260" v="294" actId="478"/>
          <ac:spMkLst>
            <pc:docMk/>
            <pc:sldMk cId="3664804103" sldId="1457"/>
            <ac:spMk id="6" creationId="{3499D6D9-B3A0-4B33-87A5-6E7986B5C6B5}"/>
          </ac:spMkLst>
        </pc:spChg>
        <pc:picChg chg="add del mod modCrop">
          <ac:chgData name="Javier Gonzalez Palacios" userId="725daf02-394f-482c-b369-37cd6f12950e" providerId="ADAL" clId="{F8E416F7-D2EE-44D8-920C-09CAF42E9EFA}" dt="2022-01-17T16:29:40.243" v="341" actId="478"/>
          <ac:picMkLst>
            <pc:docMk/>
            <pc:sldMk cId="3664804103" sldId="1457"/>
            <ac:picMk id="3" creationId="{C5CEACD1-BED0-4D12-BB7A-457E678713A1}"/>
          </ac:picMkLst>
        </pc:picChg>
        <pc:picChg chg="del">
          <ac:chgData name="Javier Gonzalez Palacios" userId="725daf02-394f-482c-b369-37cd6f12950e" providerId="ADAL" clId="{F8E416F7-D2EE-44D8-920C-09CAF42E9EFA}" dt="2022-01-17T16:07:21.489" v="293" actId="478"/>
          <ac:picMkLst>
            <pc:docMk/>
            <pc:sldMk cId="3664804103" sldId="1457"/>
            <ac:picMk id="4" creationId="{B9069A10-431D-4582-A541-851434C95A4E}"/>
          </ac:picMkLst>
        </pc:picChg>
        <pc:picChg chg="add del mod">
          <ac:chgData name="Javier Gonzalez Palacios" userId="725daf02-394f-482c-b369-37cd6f12950e" providerId="ADAL" clId="{F8E416F7-D2EE-44D8-920C-09CAF42E9EFA}" dt="2022-01-17T16:29:11.375" v="337" actId="478"/>
          <ac:picMkLst>
            <pc:docMk/>
            <pc:sldMk cId="3664804103" sldId="1457"/>
            <ac:picMk id="7" creationId="{0BEA0547-FA29-463C-A91D-4581DD1C7CD9}"/>
          </ac:picMkLst>
        </pc:picChg>
        <pc:picChg chg="add mod modCrop">
          <ac:chgData name="Javier Gonzalez Palacios" userId="725daf02-394f-482c-b369-37cd6f12950e" providerId="ADAL" clId="{F8E416F7-D2EE-44D8-920C-09CAF42E9EFA}" dt="2022-01-17T16:30:04.262" v="346" actId="732"/>
          <ac:picMkLst>
            <pc:docMk/>
            <pc:sldMk cId="3664804103" sldId="1457"/>
            <ac:picMk id="9" creationId="{651FA1FF-BF4C-44AE-8CE5-629E3C177E1B}"/>
          </ac:picMkLst>
        </pc:picChg>
        <pc:picChg chg="add mod">
          <ac:chgData name="Javier Gonzalez Palacios" userId="725daf02-394f-482c-b369-37cd6f12950e" providerId="ADAL" clId="{F8E416F7-D2EE-44D8-920C-09CAF42E9EFA}" dt="2022-01-17T16:29:51.449" v="343" actId="1076"/>
          <ac:picMkLst>
            <pc:docMk/>
            <pc:sldMk cId="3664804103" sldId="1457"/>
            <ac:picMk id="11" creationId="{0FA944EC-331D-494E-AE30-27BCA314BA73}"/>
          </ac:picMkLst>
        </pc:picChg>
      </pc:sldChg>
      <pc:sldChg chg="addSp delSp modSp add mod ord setBg">
        <pc:chgData name="Javier Gonzalez Palacios" userId="725daf02-394f-482c-b369-37cd6f12950e" providerId="ADAL" clId="{F8E416F7-D2EE-44D8-920C-09CAF42E9EFA}" dt="2022-01-17T16:28:35.442" v="336" actId="732"/>
        <pc:sldMkLst>
          <pc:docMk/>
          <pc:sldMk cId="2711541250" sldId="1458"/>
        </pc:sldMkLst>
        <pc:picChg chg="del">
          <ac:chgData name="Javier Gonzalez Palacios" userId="725daf02-394f-482c-b369-37cd6f12950e" providerId="ADAL" clId="{F8E416F7-D2EE-44D8-920C-09CAF42E9EFA}" dt="2022-01-17T16:12:51.133" v="308" actId="478"/>
          <ac:picMkLst>
            <pc:docMk/>
            <pc:sldMk cId="2711541250" sldId="1458"/>
            <ac:picMk id="3" creationId="{C5CEACD1-BED0-4D12-BB7A-457E678713A1}"/>
          </ac:picMkLst>
        </pc:picChg>
        <pc:picChg chg="add del mod">
          <ac:chgData name="Javier Gonzalez Palacios" userId="725daf02-394f-482c-b369-37cd6f12950e" providerId="ADAL" clId="{F8E416F7-D2EE-44D8-920C-09CAF42E9EFA}" dt="2022-01-17T16:28:24.314" v="332" actId="478"/>
          <ac:picMkLst>
            <pc:docMk/>
            <pc:sldMk cId="2711541250" sldId="1458"/>
            <ac:picMk id="4" creationId="{9476C7F3-EC79-41B0-AFDA-57B0A991E1A5}"/>
          </ac:picMkLst>
        </pc:picChg>
        <pc:picChg chg="add del mod">
          <ac:chgData name="Javier Gonzalez Palacios" userId="725daf02-394f-482c-b369-37cd6f12950e" providerId="ADAL" clId="{F8E416F7-D2EE-44D8-920C-09CAF42E9EFA}" dt="2022-01-17T16:13:47.202" v="314" actId="478"/>
          <ac:picMkLst>
            <pc:docMk/>
            <pc:sldMk cId="2711541250" sldId="1458"/>
            <ac:picMk id="6" creationId="{28D6C497-3EBD-4F43-BFC9-20C34EFB917C}"/>
          </ac:picMkLst>
        </pc:picChg>
        <pc:picChg chg="del">
          <ac:chgData name="Javier Gonzalez Palacios" userId="725daf02-394f-482c-b369-37cd6f12950e" providerId="ADAL" clId="{F8E416F7-D2EE-44D8-920C-09CAF42E9EFA}" dt="2022-01-17T16:13:41.971" v="311" actId="478"/>
          <ac:picMkLst>
            <pc:docMk/>
            <pc:sldMk cId="2711541250" sldId="1458"/>
            <ac:picMk id="7" creationId="{0BEA0547-FA29-463C-A91D-4581DD1C7CD9}"/>
          </ac:picMkLst>
        </pc:picChg>
        <pc:picChg chg="add del mod modCrop">
          <ac:chgData name="Javier Gonzalez Palacios" userId="725daf02-394f-482c-b369-37cd6f12950e" providerId="ADAL" clId="{F8E416F7-D2EE-44D8-920C-09CAF42E9EFA}" dt="2022-01-17T16:27:42.499" v="329" actId="478"/>
          <ac:picMkLst>
            <pc:docMk/>
            <pc:sldMk cId="2711541250" sldId="1458"/>
            <ac:picMk id="9" creationId="{EBD48A09-AE75-4A48-91C2-874788934F2C}"/>
          </ac:picMkLst>
        </pc:picChg>
        <pc:picChg chg="add mod">
          <ac:chgData name="Javier Gonzalez Palacios" userId="725daf02-394f-482c-b369-37cd6f12950e" providerId="ADAL" clId="{F8E416F7-D2EE-44D8-920C-09CAF42E9EFA}" dt="2022-01-17T16:27:47.304" v="331" actId="1076"/>
          <ac:picMkLst>
            <pc:docMk/>
            <pc:sldMk cId="2711541250" sldId="1458"/>
            <ac:picMk id="11" creationId="{3EA547CE-110C-4A65-944B-34A9253A3B69}"/>
          </ac:picMkLst>
        </pc:picChg>
        <pc:picChg chg="add mod modCrop">
          <ac:chgData name="Javier Gonzalez Palacios" userId="725daf02-394f-482c-b369-37cd6f12950e" providerId="ADAL" clId="{F8E416F7-D2EE-44D8-920C-09CAF42E9EFA}" dt="2022-01-17T16:28:35.442" v="336" actId="732"/>
          <ac:picMkLst>
            <pc:docMk/>
            <pc:sldMk cId="2711541250" sldId="1458"/>
            <ac:picMk id="13" creationId="{09996089-3CEA-4BD7-8412-4D2BB47C8522}"/>
          </ac:picMkLst>
        </pc:picChg>
      </pc:sldChg>
    </pc:docChg>
  </pc:docChgLst>
  <pc:docChgLst>
    <pc:chgData name="Javier Gonzalez Palacios" userId="S::javier.gonzalezpalacios@betvictor.com::725daf02-394f-482c-b369-37cd6f12950e" providerId="AD" clId="Web-{25DB5C13-A25B-3978-9F8E-56D808BD8238}"/>
    <pc:docChg chg="modSld">
      <pc:chgData name="Javier Gonzalez Palacios" userId="S::javier.gonzalezpalacios@betvictor.com::725daf02-394f-482c-b369-37cd6f12950e" providerId="AD" clId="Web-{25DB5C13-A25B-3978-9F8E-56D808BD8238}" dt="2022-01-13T09:34:48.519" v="11" actId="1076"/>
      <pc:docMkLst>
        <pc:docMk/>
      </pc:docMkLst>
      <pc:sldChg chg="delSp">
        <pc:chgData name="Javier Gonzalez Palacios" userId="S::javier.gonzalezpalacios@betvictor.com::725daf02-394f-482c-b369-37cd6f12950e" providerId="AD" clId="Web-{25DB5C13-A25B-3978-9F8E-56D808BD8238}" dt="2022-01-13T09:33:35.173" v="0"/>
        <pc:sldMkLst>
          <pc:docMk/>
          <pc:sldMk cId="1098682773" sldId="1443"/>
        </pc:sldMkLst>
        <pc:spChg chg="del">
          <ac:chgData name="Javier Gonzalez Palacios" userId="S::javier.gonzalezpalacios@betvictor.com::725daf02-394f-482c-b369-37cd6f12950e" providerId="AD" clId="Web-{25DB5C13-A25B-3978-9F8E-56D808BD8238}" dt="2022-01-13T09:33:35.173" v="0"/>
          <ac:spMkLst>
            <pc:docMk/>
            <pc:sldMk cId="1098682773" sldId="1443"/>
            <ac:spMk id="7" creationId="{3A272909-7E15-4F46-8B4D-E2CB48768ABD}"/>
          </ac:spMkLst>
        </pc:spChg>
      </pc:sldChg>
      <pc:sldChg chg="delSp modSp">
        <pc:chgData name="Javier Gonzalez Palacios" userId="S::javier.gonzalezpalacios@betvictor.com::725daf02-394f-482c-b369-37cd6f12950e" providerId="AD" clId="Web-{25DB5C13-A25B-3978-9F8E-56D808BD8238}" dt="2022-01-13T09:34:21.924" v="6" actId="1076"/>
        <pc:sldMkLst>
          <pc:docMk/>
          <pc:sldMk cId="853124876" sldId="1447"/>
        </pc:sldMkLst>
        <pc:spChg chg="del">
          <ac:chgData name="Javier Gonzalez Palacios" userId="S::javier.gonzalezpalacios@betvictor.com::725daf02-394f-482c-b369-37cd6f12950e" providerId="AD" clId="Web-{25DB5C13-A25B-3978-9F8E-56D808BD8238}" dt="2022-01-13T09:34:19.002" v="5"/>
          <ac:spMkLst>
            <pc:docMk/>
            <pc:sldMk cId="853124876" sldId="1447"/>
            <ac:spMk id="7" creationId="{3A272909-7E15-4F46-8B4D-E2CB48768ABD}"/>
          </ac:spMkLst>
        </pc:spChg>
        <pc:picChg chg="mod">
          <ac:chgData name="Javier Gonzalez Palacios" userId="S::javier.gonzalezpalacios@betvictor.com::725daf02-394f-482c-b369-37cd6f12950e" providerId="AD" clId="Web-{25DB5C13-A25B-3978-9F8E-56D808BD8238}" dt="2022-01-13T09:34:21.924" v="6" actId="1076"/>
          <ac:picMkLst>
            <pc:docMk/>
            <pc:sldMk cId="853124876" sldId="1447"/>
            <ac:picMk id="4" creationId="{FC9A7B09-CE6B-4889-B832-BCDD234E1EB8}"/>
          </ac:picMkLst>
        </pc:picChg>
      </pc:sldChg>
      <pc:sldChg chg="modSp">
        <pc:chgData name="Javier Gonzalez Palacios" userId="S::javier.gonzalezpalacios@betvictor.com::725daf02-394f-482c-b369-37cd6f12950e" providerId="AD" clId="Web-{25DB5C13-A25B-3978-9F8E-56D808BD8238}" dt="2022-01-13T09:34:48.519" v="11" actId="1076"/>
        <pc:sldMkLst>
          <pc:docMk/>
          <pc:sldMk cId="3829182816" sldId="1450"/>
        </pc:sldMkLst>
        <pc:picChg chg="mod">
          <ac:chgData name="Javier Gonzalez Palacios" userId="S::javier.gonzalezpalacios@betvictor.com::725daf02-394f-482c-b369-37cd6f12950e" providerId="AD" clId="Web-{25DB5C13-A25B-3978-9F8E-56D808BD8238}" dt="2022-01-13T09:34:46.034" v="10" actId="1076"/>
          <ac:picMkLst>
            <pc:docMk/>
            <pc:sldMk cId="3829182816" sldId="1450"/>
            <ac:picMk id="3" creationId="{758FCF2A-CB81-46F2-B136-062B49F1C9A4}"/>
          </ac:picMkLst>
        </pc:picChg>
        <pc:picChg chg="mod">
          <ac:chgData name="Javier Gonzalez Palacios" userId="S::javier.gonzalezpalacios@betvictor.com::725daf02-394f-482c-b369-37cd6f12950e" providerId="AD" clId="Web-{25DB5C13-A25B-3978-9F8E-56D808BD8238}" dt="2022-01-13T09:34:48.519" v="11" actId="1076"/>
          <ac:picMkLst>
            <pc:docMk/>
            <pc:sldMk cId="3829182816" sldId="1450"/>
            <ac:picMk id="8" creationId="{52A9D353-0446-423E-8118-52C4CAA12CC1}"/>
          </ac:picMkLst>
        </pc:picChg>
      </pc:sldChg>
      <pc:sldChg chg="delSp modSp">
        <pc:chgData name="Javier Gonzalez Palacios" userId="S::javier.gonzalezpalacios@betvictor.com::725daf02-394f-482c-b369-37cd6f12950e" providerId="AD" clId="Web-{25DB5C13-A25B-3978-9F8E-56D808BD8238}" dt="2022-01-13T09:34:12.440" v="3" actId="1076"/>
        <pc:sldMkLst>
          <pc:docMk/>
          <pc:sldMk cId="1739584623" sldId="1453"/>
        </pc:sldMkLst>
        <pc:spChg chg="del">
          <ac:chgData name="Javier Gonzalez Palacios" userId="S::javier.gonzalezpalacios@betvictor.com::725daf02-394f-482c-b369-37cd6f12950e" providerId="AD" clId="Web-{25DB5C13-A25B-3978-9F8E-56D808BD8238}" dt="2022-01-13T09:34:08.580" v="2"/>
          <ac:spMkLst>
            <pc:docMk/>
            <pc:sldMk cId="1739584623" sldId="1453"/>
            <ac:spMk id="7" creationId="{3A272909-7E15-4F46-8B4D-E2CB48768ABD}"/>
          </ac:spMkLst>
        </pc:spChg>
        <pc:picChg chg="mod">
          <ac:chgData name="Javier Gonzalez Palacios" userId="S::javier.gonzalezpalacios@betvictor.com::725daf02-394f-482c-b369-37cd6f12950e" providerId="AD" clId="Web-{25DB5C13-A25B-3978-9F8E-56D808BD8238}" dt="2022-01-13T09:34:12.440" v="3" actId="1076"/>
          <ac:picMkLst>
            <pc:docMk/>
            <pc:sldMk cId="1739584623" sldId="1453"/>
            <ac:picMk id="3" creationId="{B9AF6F63-B496-43A4-A044-FF594AC59DAF}"/>
          </ac:picMkLst>
        </pc:picChg>
      </pc:sldChg>
    </pc:docChg>
  </pc:docChgLst>
  <pc:docChgLst>
    <pc:chgData name="Richard Aston" userId="S::richard.aston@betvictor.com::96b2197d-34d2-483f-96ca-e8e9fe288928" providerId="AD" clId="Web-{EA530048-9AD8-D2F8-1D80-FCBFED6FE30D}"/>
    <pc:docChg chg="modSld">
      <pc:chgData name="Richard Aston" userId="S::richard.aston@betvictor.com::96b2197d-34d2-483f-96ca-e8e9fe288928" providerId="AD" clId="Web-{EA530048-9AD8-D2F8-1D80-FCBFED6FE30D}" dt="2022-08-04T12:19:23.218" v="1" actId="1076"/>
      <pc:docMkLst>
        <pc:docMk/>
      </pc:docMkLst>
      <pc:sldChg chg="modSp">
        <pc:chgData name="Richard Aston" userId="S::richard.aston@betvictor.com::96b2197d-34d2-483f-96ca-e8e9fe288928" providerId="AD" clId="Web-{EA530048-9AD8-D2F8-1D80-FCBFED6FE30D}" dt="2022-08-04T12:19:23.218" v="1" actId="1076"/>
        <pc:sldMkLst>
          <pc:docMk/>
          <pc:sldMk cId="3829182816" sldId="1450"/>
        </pc:sldMkLst>
        <pc:picChg chg="mod">
          <ac:chgData name="Richard Aston" userId="S::richard.aston@betvictor.com::96b2197d-34d2-483f-96ca-e8e9fe288928" providerId="AD" clId="Web-{EA530048-9AD8-D2F8-1D80-FCBFED6FE30D}" dt="2022-08-04T12:19:23.218" v="1" actId="1076"/>
          <ac:picMkLst>
            <pc:docMk/>
            <pc:sldMk cId="3829182816" sldId="1450"/>
            <ac:picMk id="4" creationId="{0CDCEC45-C677-467A-A295-B8A5D0DE28CC}"/>
          </ac:picMkLst>
        </pc:picChg>
      </pc:sldChg>
    </pc:docChg>
  </pc:docChgLst>
  <pc:docChgLst>
    <pc:chgData name="Richard Aston" userId="S::richard.aston@betvictor.com::96b2197d-34d2-483f-96ca-e8e9fe288928" providerId="AD" clId="Web-{837FFC3E-E4D4-ACD2-2A97-C5605EB8C175}"/>
    <pc:docChg chg="modSld sldOrd">
      <pc:chgData name="Richard Aston" userId="S::richard.aston@betvictor.com::96b2197d-34d2-483f-96ca-e8e9fe288928" providerId="AD" clId="Web-{837FFC3E-E4D4-ACD2-2A97-C5605EB8C175}" dt="2022-01-13T10:02:24.173" v="5"/>
      <pc:docMkLst>
        <pc:docMk/>
      </pc:docMkLst>
      <pc:sldChg chg="modSp ord">
        <pc:chgData name="Richard Aston" userId="S::richard.aston@betvictor.com::96b2197d-34d2-483f-96ca-e8e9fe288928" providerId="AD" clId="Web-{837FFC3E-E4D4-ACD2-2A97-C5605EB8C175}" dt="2022-01-13T10:02:15.360" v="2"/>
        <pc:sldMkLst>
          <pc:docMk/>
          <pc:sldMk cId="1621061633" sldId="1445"/>
        </pc:sldMkLst>
        <pc:picChg chg="mod">
          <ac:chgData name="Richard Aston" userId="S::richard.aston@betvictor.com::96b2197d-34d2-483f-96ca-e8e9fe288928" providerId="AD" clId="Web-{837FFC3E-E4D4-ACD2-2A97-C5605EB8C175}" dt="2022-01-13T10:02:00.078" v="1" actId="14100"/>
          <ac:picMkLst>
            <pc:docMk/>
            <pc:sldMk cId="1621061633" sldId="1445"/>
            <ac:picMk id="8" creationId="{6051F3EF-91DD-4DA8-8E60-FFFDB5C7B6D1}"/>
          </ac:picMkLst>
        </pc:picChg>
      </pc:sldChg>
      <pc:sldChg chg="ord">
        <pc:chgData name="Richard Aston" userId="S::richard.aston@betvictor.com::96b2197d-34d2-483f-96ca-e8e9fe288928" providerId="AD" clId="Web-{837FFC3E-E4D4-ACD2-2A97-C5605EB8C175}" dt="2022-01-13T10:02:19.095" v="3"/>
        <pc:sldMkLst>
          <pc:docMk/>
          <pc:sldMk cId="3694391410" sldId="1448"/>
        </pc:sldMkLst>
      </pc:sldChg>
      <pc:sldChg chg="ord">
        <pc:chgData name="Richard Aston" userId="S::richard.aston@betvictor.com::96b2197d-34d2-483f-96ca-e8e9fe288928" providerId="AD" clId="Web-{837FFC3E-E4D4-ACD2-2A97-C5605EB8C175}" dt="2022-01-13T10:02:21.438" v="4"/>
        <pc:sldMkLst>
          <pc:docMk/>
          <pc:sldMk cId="656522002" sldId="1451"/>
        </pc:sldMkLst>
      </pc:sldChg>
      <pc:sldChg chg="ord">
        <pc:chgData name="Richard Aston" userId="S::richard.aston@betvictor.com::96b2197d-34d2-483f-96ca-e8e9fe288928" providerId="AD" clId="Web-{837FFC3E-E4D4-ACD2-2A97-C5605EB8C175}" dt="2022-01-13T10:02:24.173" v="5"/>
        <pc:sldMkLst>
          <pc:docMk/>
          <pc:sldMk cId="2348507258" sldId="1454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FE3638A-1F76-FA47-94F8-3A8CD690E05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Lato" panose="020F0502020204030203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5EF9050-3857-954F-A30A-1AB076A3989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9C18E3-0E24-F740-96D5-FA7863A45674}" type="datetimeFigureOut">
              <a:rPr lang="en-US" smtClean="0">
                <a:latin typeface="Lato" panose="020F0502020204030203" pitchFamily="34" charset="0"/>
              </a:rPr>
              <a:t>8/4/2022</a:t>
            </a:fld>
            <a:endParaRPr lang="en-US">
              <a:latin typeface="Lato" panose="020F0502020204030203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4B0F347-DE8F-BB46-BED2-4DF797165C8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>
              <a:latin typeface="Lato" panose="020F0502020204030203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44A46D-A862-504C-AC1D-7B50FBAE47E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FE6C53-F034-C645-96EE-1CD7414D1D37}" type="slidenum">
              <a:rPr lang="en-US" smtClean="0">
                <a:latin typeface="Lato" panose="020F0502020204030203" pitchFamily="34" charset="0"/>
              </a:rPr>
              <a:t>‹#›</a:t>
            </a:fld>
            <a:endParaRPr lang="en-US">
              <a:latin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67135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Lato" panose="020F0502020204030203" pitchFamily="34" charset="0"/>
              </a:defRPr>
            </a:lvl1pPr>
          </a:lstStyle>
          <a:p>
            <a:fld id="{1FF4F2C8-1ABC-AD43-A289-B5EFCBC43F3F}" type="datetimeFigureOut">
              <a:rPr lang="en-US" smtClean="0"/>
              <a:pPr/>
              <a:t>8/4/2022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Lato" panose="020F0502020204030203" pitchFamily="34" charset="0"/>
              </a:defRPr>
            </a:lvl1pPr>
          </a:lstStyle>
          <a:p>
            <a:fld id="{ECB19146-1A5E-F84C-999C-4374E1C423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747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Lato" panose="020F0502020204030203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Lato" panose="020F0502020204030203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Lato" panose="020F0502020204030203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Lato" panose="020F0502020204030203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Lato" panose="020F0502020204030203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900" baseline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B19146-1A5E-F84C-999C-4374E1C42376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311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V U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7BB3CBB5-03A0-4373-BA86-760338B6FC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438400" y="2694482"/>
            <a:ext cx="7315200" cy="146903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955DBF1-A810-4E92-9CE2-23FEA305ED77}"/>
              </a:ext>
            </a:extLst>
          </p:cNvPr>
          <p:cNvSpPr txBox="1"/>
          <p:nvPr userDrawn="1"/>
        </p:nvSpPr>
        <p:spPr>
          <a:xfrm>
            <a:off x="345989" y="6398218"/>
            <a:ext cx="990884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b="0" i="0" kern="120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document is strictly private, confidential and personal to its recipients and should not be copied, distributed or reproduced in whole or in part, nor passed to any third party</a:t>
            </a:r>
            <a:endParaRPr lang="en-GI" sz="900" b="0" i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7857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with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1EB4B5D-4191-0B4C-A7FD-81F17B62A00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36883" y="329030"/>
            <a:ext cx="11502190" cy="471300"/>
          </a:xfrm>
        </p:spPr>
        <p:txBody>
          <a:bodyPr>
            <a:noAutofit/>
          </a:bodyPr>
          <a:lstStyle>
            <a:lvl1pPr marL="0" indent="0" algn="l">
              <a:buNone/>
              <a:defRPr sz="2400" b="0" i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/>
              <a:t>Click To Edit</a:t>
            </a:r>
            <a:endParaRPr lang="en-GI"/>
          </a:p>
        </p:txBody>
      </p:sp>
      <p:sp>
        <p:nvSpPr>
          <p:cNvPr id="4" name="Media Placeholder 3">
            <a:extLst>
              <a:ext uri="{FF2B5EF4-FFF2-40B4-BE49-F238E27FC236}">
                <a16:creationId xmlns:a16="http://schemas.microsoft.com/office/drawing/2014/main" id="{987B6898-3ACA-E24C-8C4D-984DF23ABEA7}"/>
              </a:ext>
            </a:extLst>
          </p:cNvPr>
          <p:cNvSpPr>
            <a:spLocks noGrp="1"/>
          </p:cNvSpPr>
          <p:nvPr>
            <p:ph type="media" sz="quarter" idx="24"/>
          </p:nvPr>
        </p:nvSpPr>
        <p:spPr>
          <a:xfrm>
            <a:off x="336882" y="1171349"/>
            <a:ext cx="11502191" cy="4982113"/>
          </a:xfr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GB"/>
              <a:t>Click icon to add media</a:t>
            </a:r>
            <a:endParaRPr lang="en-GI"/>
          </a:p>
        </p:txBody>
      </p:sp>
    </p:spTree>
    <p:extLst>
      <p:ext uri="{BB962C8B-B14F-4D97-AF65-F5344CB8AC3E}">
        <p14:creationId xmlns:p14="http://schemas.microsoft.com/office/powerpoint/2010/main" val="29466177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31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with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1EB4B5D-4191-0B4C-A7FD-81F17B62A00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36883" y="329030"/>
            <a:ext cx="11502190" cy="471300"/>
          </a:xfrm>
        </p:spPr>
        <p:txBody>
          <a:bodyPr>
            <a:noAutofit/>
          </a:bodyPr>
          <a:lstStyle>
            <a:lvl1pPr marL="0" indent="0" algn="l">
              <a:buNone/>
              <a:defRPr sz="2400" b="0" i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/>
              <a:t>Click To Edit</a:t>
            </a:r>
            <a:endParaRPr lang="en-GI"/>
          </a:p>
        </p:txBody>
      </p:sp>
      <p:sp>
        <p:nvSpPr>
          <p:cNvPr id="3" name="Chart Placeholder 2">
            <a:extLst>
              <a:ext uri="{FF2B5EF4-FFF2-40B4-BE49-F238E27FC236}">
                <a16:creationId xmlns:a16="http://schemas.microsoft.com/office/drawing/2014/main" id="{276772B5-2186-C34E-B4A7-EFF39F4BE4D8}"/>
              </a:ext>
            </a:extLst>
          </p:cNvPr>
          <p:cNvSpPr>
            <a:spLocks noGrp="1"/>
          </p:cNvSpPr>
          <p:nvPr>
            <p:ph type="chart" sz="quarter" idx="24"/>
          </p:nvPr>
        </p:nvSpPr>
        <p:spPr>
          <a:xfrm>
            <a:off x="336550" y="1158949"/>
            <a:ext cx="11503025" cy="4964533"/>
          </a:xfr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GB"/>
              <a:t>Click icon to add chart</a:t>
            </a:r>
            <a:endParaRPr lang="en-GI"/>
          </a:p>
        </p:txBody>
      </p:sp>
    </p:spTree>
    <p:extLst>
      <p:ext uri="{BB962C8B-B14F-4D97-AF65-F5344CB8AC3E}">
        <p14:creationId xmlns:p14="http://schemas.microsoft.com/office/powerpoint/2010/main" val="1621453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with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1EB4B5D-4191-0B4C-A7FD-81F17B62A00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36883" y="329030"/>
            <a:ext cx="11502190" cy="471300"/>
          </a:xfrm>
        </p:spPr>
        <p:txBody>
          <a:bodyPr>
            <a:noAutofit/>
          </a:bodyPr>
          <a:lstStyle>
            <a:lvl1pPr marL="0" indent="0" algn="l">
              <a:buNone/>
              <a:defRPr sz="2400" b="0" i="0">
                <a:solidFill>
                  <a:schemeClr val="tx1"/>
                </a:solidFill>
                <a:latin typeface="Lato" panose="020F0502020204030203" pitchFamily="34" charset="0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/>
              <a:t>Click To Edit</a:t>
            </a:r>
            <a:endParaRPr lang="en-GI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095755A6-D89E-784B-A3A3-2DA5EC6D1273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352926" y="1145401"/>
            <a:ext cx="11502191" cy="4948101"/>
          </a:xfrm>
          <a:prstGeom prst="rect">
            <a:avLst/>
          </a:prstGeom>
          <a:pattFill prst="pct60">
            <a:fgClr>
              <a:srgbClr val="EE3548"/>
            </a:fgClr>
            <a:bgClr>
              <a:srgbClr val="EE3548"/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0562444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Key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1EB4B5D-4191-0B4C-A7FD-81F17B62A00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36883" y="329030"/>
            <a:ext cx="11502190" cy="471300"/>
          </a:xfrm>
        </p:spPr>
        <p:txBody>
          <a:bodyPr>
            <a:noAutofit/>
          </a:bodyPr>
          <a:lstStyle>
            <a:lvl1pPr marL="0" indent="0" algn="l">
              <a:buNone/>
              <a:defRPr sz="2400" b="0" i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/>
              <a:t>Summary</a:t>
            </a:r>
            <a:endParaRPr lang="en-GI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5650F82D-127C-1346-AD5F-57B07CFD345E}"/>
              </a:ext>
            </a:extLst>
          </p:cNvPr>
          <p:cNvSpPr/>
          <p:nvPr userDrawn="1"/>
        </p:nvSpPr>
        <p:spPr>
          <a:xfrm>
            <a:off x="401051" y="2518607"/>
            <a:ext cx="2422358" cy="2422358"/>
          </a:xfrm>
          <a:prstGeom prst="ellipse">
            <a:avLst/>
          </a:prstGeom>
          <a:noFill/>
          <a:ln>
            <a:solidFill>
              <a:srgbClr val="41B6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DCF3D1E-E0D5-C143-AACE-7E1C515D217F}"/>
              </a:ext>
            </a:extLst>
          </p:cNvPr>
          <p:cNvSpPr/>
          <p:nvPr userDrawn="1"/>
        </p:nvSpPr>
        <p:spPr>
          <a:xfrm>
            <a:off x="3390231" y="2518607"/>
            <a:ext cx="2422358" cy="2422358"/>
          </a:xfrm>
          <a:prstGeom prst="ellipse">
            <a:avLst/>
          </a:prstGeom>
          <a:noFill/>
          <a:ln>
            <a:solidFill>
              <a:srgbClr val="FBDE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579637E-7B3D-7E45-B6A9-D4669BBD4C56}"/>
              </a:ext>
            </a:extLst>
          </p:cNvPr>
          <p:cNvSpPr/>
          <p:nvPr userDrawn="1"/>
        </p:nvSpPr>
        <p:spPr>
          <a:xfrm>
            <a:off x="6379411" y="2518607"/>
            <a:ext cx="2422358" cy="2422358"/>
          </a:xfrm>
          <a:prstGeom prst="ellipse">
            <a:avLst/>
          </a:prstGeom>
          <a:noFill/>
          <a:ln>
            <a:solidFill>
              <a:srgbClr val="009A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6ACE563-A157-5E4C-A92E-332587A59262}"/>
              </a:ext>
            </a:extLst>
          </p:cNvPr>
          <p:cNvSpPr/>
          <p:nvPr userDrawn="1"/>
        </p:nvSpPr>
        <p:spPr>
          <a:xfrm>
            <a:off x="9368591" y="2518607"/>
            <a:ext cx="2422358" cy="242235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AD463E65-30DC-CD4E-B88A-DD5E8980E1A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36883" y="1129360"/>
            <a:ext cx="11502190" cy="914400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Objective</a:t>
            </a:r>
            <a:endParaRPr lang="en-GI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42B0894E-3370-0641-B972-4A2A3A2E6A8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36883" y="5728640"/>
            <a:ext cx="11502189" cy="349871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Result</a:t>
            </a:r>
            <a:endParaRPr lang="en-GI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CCA9B5-5B4F-C34B-B758-B6943670F7F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01051" y="3359104"/>
            <a:ext cx="2422358" cy="741363"/>
          </a:xfrm>
        </p:spPr>
        <p:txBody>
          <a:bodyPr anchor="ctr"/>
          <a:lstStyle>
            <a:lvl1pPr marL="0" indent="0" algn="ctr">
              <a:buNone/>
              <a:defRPr baseline="0">
                <a:solidFill>
                  <a:schemeClr val="tx1"/>
                </a:solidFill>
                <a:latin typeface="Open Sans" panose="020B0606030504020204" pitchFamily="34" charset="0"/>
              </a:defRPr>
            </a:lvl1pPr>
          </a:lstStyle>
          <a:p>
            <a:pPr lvl="0"/>
            <a:r>
              <a:rPr lang="en-GB"/>
              <a:t>Key Point 1</a:t>
            </a:r>
            <a:endParaRPr lang="en-GI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D58CE12A-F806-F342-946B-E8D714A45F8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90231" y="3359104"/>
            <a:ext cx="2422358" cy="741363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GB"/>
              <a:t>Key Point 2</a:t>
            </a:r>
            <a:endParaRPr lang="en-GI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62741C1F-3727-0F4B-9023-49EAB0019E1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379411" y="3359104"/>
            <a:ext cx="2422358" cy="741363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GB"/>
              <a:t>Key Point 3</a:t>
            </a:r>
            <a:endParaRPr lang="en-GI"/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4F08277A-B14E-134D-87B2-CFE60DE88680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368591" y="3359104"/>
            <a:ext cx="2422358" cy="741363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GB"/>
              <a:t>Key Point 4</a:t>
            </a:r>
            <a:endParaRPr lang="en-GI"/>
          </a:p>
        </p:txBody>
      </p:sp>
    </p:spTree>
    <p:extLst>
      <p:ext uri="{BB962C8B-B14F-4D97-AF65-F5344CB8AC3E}">
        <p14:creationId xmlns:p14="http://schemas.microsoft.com/office/powerpoint/2010/main" val="12306432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ey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1EB4B5D-4191-0B4C-A7FD-81F17B62A00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36883" y="329030"/>
            <a:ext cx="11502190" cy="471300"/>
          </a:xfrm>
        </p:spPr>
        <p:txBody>
          <a:bodyPr>
            <a:noAutofit/>
          </a:bodyPr>
          <a:lstStyle>
            <a:lvl1pPr marL="0" indent="0" algn="l">
              <a:buNone/>
              <a:defRPr sz="2400" b="0" i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/>
              <a:t>Summary</a:t>
            </a:r>
            <a:endParaRPr lang="en-GI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5650F82D-127C-1346-AD5F-57B07CFD345E}"/>
              </a:ext>
            </a:extLst>
          </p:cNvPr>
          <p:cNvSpPr/>
          <p:nvPr userDrawn="1"/>
        </p:nvSpPr>
        <p:spPr>
          <a:xfrm>
            <a:off x="1058775" y="2518607"/>
            <a:ext cx="2422358" cy="2422358"/>
          </a:xfrm>
          <a:prstGeom prst="ellipse">
            <a:avLst/>
          </a:prstGeom>
          <a:noFill/>
          <a:ln>
            <a:solidFill>
              <a:srgbClr val="60CC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DCF3D1E-E0D5-C143-AACE-7E1C515D217F}"/>
              </a:ext>
            </a:extLst>
          </p:cNvPr>
          <p:cNvSpPr/>
          <p:nvPr userDrawn="1"/>
        </p:nvSpPr>
        <p:spPr>
          <a:xfrm>
            <a:off x="4641514" y="2518607"/>
            <a:ext cx="2422358" cy="2422358"/>
          </a:xfrm>
          <a:prstGeom prst="ellipse">
            <a:avLst/>
          </a:prstGeom>
          <a:noFill/>
          <a:ln>
            <a:solidFill>
              <a:srgbClr val="FBDE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579637E-7B3D-7E45-B6A9-D4669BBD4C56}"/>
              </a:ext>
            </a:extLst>
          </p:cNvPr>
          <p:cNvSpPr/>
          <p:nvPr userDrawn="1"/>
        </p:nvSpPr>
        <p:spPr>
          <a:xfrm>
            <a:off x="8224253" y="2492196"/>
            <a:ext cx="2422358" cy="2422358"/>
          </a:xfrm>
          <a:prstGeom prst="ellipse">
            <a:avLst/>
          </a:prstGeom>
          <a:noFill/>
          <a:ln>
            <a:solidFill>
              <a:srgbClr val="009A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AD463E65-30DC-CD4E-B88A-DD5E8980E1A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36883" y="1129360"/>
            <a:ext cx="11502190" cy="914400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Objective</a:t>
            </a:r>
            <a:endParaRPr lang="en-GI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42B0894E-3370-0641-B972-4A2A3A2E6A8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36884" y="5728640"/>
            <a:ext cx="11502190" cy="365125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Result</a:t>
            </a:r>
            <a:endParaRPr lang="en-GI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CCA9B5-5B4F-C34B-B758-B6943670F7F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058775" y="3359104"/>
            <a:ext cx="2422358" cy="741363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GB"/>
              <a:t>Key Point 1</a:t>
            </a:r>
            <a:endParaRPr lang="en-GI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D58CE12A-F806-F342-946B-E8D714A45F8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641513" y="3359104"/>
            <a:ext cx="2422358" cy="741363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GB"/>
              <a:t>Key Point 2</a:t>
            </a:r>
            <a:endParaRPr lang="en-GI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62741C1F-3727-0F4B-9023-49EAB0019E1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224253" y="3332693"/>
            <a:ext cx="2422358" cy="741363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GB"/>
              <a:t>Key Point 3</a:t>
            </a:r>
            <a:endParaRPr lang="en-GI"/>
          </a:p>
        </p:txBody>
      </p:sp>
    </p:spTree>
    <p:extLst>
      <p:ext uri="{BB962C8B-B14F-4D97-AF65-F5344CB8AC3E}">
        <p14:creationId xmlns:p14="http://schemas.microsoft.com/office/powerpoint/2010/main" val="25850961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89653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0C05D883-D755-1549-AA4B-CA4DC66AF4C1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336884" y="1283368"/>
            <a:ext cx="11516760" cy="4885084"/>
          </a:xfr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GB"/>
              <a:t>Click icon to add table</a:t>
            </a:r>
            <a:endParaRPr lang="en-GI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AF5066BF-2016-6B41-8656-8460B05934C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36882" y="329030"/>
            <a:ext cx="11516759" cy="471300"/>
          </a:xfrm>
        </p:spPr>
        <p:txBody>
          <a:bodyPr>
            <a:noAutofit/>
          </a:bodyPr>
          <a:lstStyle>
            <a:lvl1pPr marL="0" indent="0" algn="l">
              <a:buNone/>
              <a:defRPr sz="2400" b="0" i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/>
              <a:t>Click To Edit</a:t>
            </a:r>
            <a:endParaRPr lang="en-GI"/>
          </a:p>
        </p:txBody>
      </p:sp>
    </p:spTree>
    <p:extLst>
      <p:ext uri="{BB962C8B-B14F-4D97-AF65-F5344CB8AC3E}">
        <p14:creationId xmlns:p14="http://schemas.microsoft.com/office/powerpoint/2010/main" val="3470486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D0A95FE5-95E2-EF47-9A41-FBE84B5A53D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0" y="2"/>
            <a:ext cx="12192000" cy="6131168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7963967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D0A95FE5-95E2-EF47-9A41-FBE84B5A53D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0" y="0"/>
            <a:ext cx="5995686" cy="6142891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B05CEF1-A90C-E845-B274-C4B62CD4CBB2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6196314" y="0"/>
            <a:ext cx="5995686" cy="6142892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6893003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D0A95FE5-95E2-EF47-9A41-FBE84B5A53D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0" y="1"/>
            <a:ext cx="3931534" cy="6131168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622B9D29-0716-F04B-871D-8285CA15B2CC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130233" y="1"/>
            <a:ext cx="3931534" cy="6131168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C64F24B-397C-D94B-A7C2-2CC7D41C7AA6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8260465" y="1"/>
            <a:ext cx="3931534" cy="6131168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228979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8343EEF0-C702-E24A-AE74-AC4D0B9AF043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33641" y="32085"/>
            <a:ext cx="2826862" cy="2626242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31" name="Picture Placeholder 2">
            <a:extLst>
              <a:ext uri="{FF2B5EF4-FFF2-40B4-BE49-F238E27FC236}">
                <a16:creationId xmlns:a16="http://schemas.microsoft.com/office/drawing/2014/main" id="{91015E6D-5714-804A-932E-B41D5725B1DB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9365138" y="32085"/>
            <a:ext cx="2826862" cy="2626242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32" name="Picture Placeholder 2">
            <a:extLst>
              <a:ext uri="{FF2B5EF4-FFF2-40B4-BE49-F238E27FC236}">
                <a16:creationId xmlns:a16="http://schemas.microsoft.com/office/drawing/2014/main" id="{62068748-1E09-E841-A534-BDA5D545C15D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6254639" y="32085"/>
            <a:ext cx="2826862" cy="2626242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33" name="Picture Placeholder 2">
            <a:extLst>
              <a:ext uri="{FF2B5EF4-FFF2-40B4-BE49-F238E27FC236}">
                <a16:creationId xmlns:a16="http://schemas.microsoft.com/office/drawing/2014/main" id="{048BB8A6-E69A-664E-BA85-B6CDD9FE4DC5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3144140" y="32085"/>
            <a:ext cx="2826862" cy="2626242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38" name="Picture Placeholder 2">
            <a:extLst>
              <a:ext uri="{FF2B5EF4-FFF2-40B4-BE49-F238E27FC236}">
                <a16:creationId xmlns:a16="http://schemas.microsoft.com/office/drawing/2014/main" id="{895EE2CB-202C-2141-A3F2-7D460765FD9E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33641" y="3455023"/>
            <a:ext cx="2826862" cy="2626242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39" name="Picture Placeholder 2">
            <a:extLst>
              <a:ext uri="{FF2B5EF4-FFF2-40B4-BE49-F238E27FC236}">
                <a16:creationId xmlns:a16="http://schemas.microsoft.com/office/drawing/2014/main" id="{32378053-2C33-164D-99B1-1F5778A9B4A2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9365138" y="3455023"/>
            <a:ext cx="2826862" cy="2626242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40" name="Picture Placeholder 2">
            <a:extLst>
              <a:ext uri="{FF2B5EF4-FFF2-40B4-BE49-F238E27FC236}">
                <a16:creationId xmlns:a16="http://schemas.microsoft.com/office/drawing/2014/main" id="{3AE338C7-FB1C-9B48-BBE5-EB0EE91102D1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6254639" y="3455023"/>
            <a:ext cx="2826862" cy="2626242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41" name="Picture Placeholder 2">
            <a:extLst>
              <a:ext uri="{FF2B5EF4-FFF2-40B4-BE49-F238E27FC236}">
                <a16:creationId xmlns:a16="http://schemas.microsoft.com/office/drawing/2014/main" id="{5BADA480-C7B5-3846-9EB0-924CFE2AD9E2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3144140" y="3455023"/>
            <a:ext cx="2826862" cy="2626242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7558889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D0A95FE5-95E2-EF47-9A41-FBE84B5A53D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0" y="0"/>
            <a:ext cx="2839452" cy="6131170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622B9D29-0716-F04B-871D-8285CA15B2CC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3096123" y="-1"/>
            <a:ext cx="2839452" cy="6131170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C64F24B-397C-D94B-A7C2-2CC7D41C7AA6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6192246" y="-1"/>
            <a:ext cx="2839452" cy="6131170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69E08BAF-92B3-164E-89E8-9BF33ADEC70A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9296400" y="0"/>
            <a:ext cx="2895600" cy="6131170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1354494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V U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CB59350E-B4A7-49B1-BFC3-F249D1AF5A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438400" y="2691810"/>
            <a:ext cx="7315200" cy="1474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4489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8343EEF0-C702-E24A-AE74-AC4D0B9AF043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33641" y="32085"/>
            <a:ext cx="2826862" cy="2626242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332D13B4-A102-47C0-A884-99972553E96A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3170310" y="32085"/>
            <a:ext cx="2826862" cy="2626242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7F5E34B6-0B51-4604-9AAF-78F59DF68B68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6250903" y="43789"/>
            <a:ext cx="2826862" cy="2626242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5132EB2A-F682-4029-B997-3C17A5A522AE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9331497" y="32085"/>
            <a:ext cx="2826862" cy="2626242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B44791C5-6376-4114-869C-D75B57E97CB7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33641" y="3429000"/>
            <a:ext cx="2826862" cy="2626242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8" name="Picture Placeholder 2">
            <a:extLst>
              <a:ext uri="{FF2B5EF4-FFF2-40B4-BE49-F238E27FC236}">
                <a16:creationId xmlns:a16="http://schemas.microsoft.com/office/drawing/2014/main" id="{6AD471FE-A0E5-4DF7-8AD2-46155F1DA029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3170310" y="3429000"/>
            <a:ext cx="2826862" cy="2626242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34" name="Picture Placeholder 2">
            <a:extLst>
              <a:ext uri="{FF2B5EF4-FFF2-40B4-BE49-F238E27FC236}">
                <a16:creationId xmlns:a16="http://schemas.microsoft.com/office/drawing/2014/main" id="{484CAC8F-16F6-4B75-83BB-B2924F8082CF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6250903" y="3429000"/>
            <a:ext cx="2826862" cy="2626242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36" name="Picture Placeholder 2">
            <a:extLst>
              <a:ext uri="{FF2B5EF4-FFF2-40B4-BE49-F238E27FC236}">
                <a16:creationId xmlns:a16="http://schemas.microsoft.com/office/drawing/2014/main" id="{D8156981-4EE3-4E66-BA8A-7A80D2A3F919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9331496" y="3440704"/>
            <a:ext cx="2826862" cy="2626242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9412096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F0F0676-3F5A-D646-896A-7B19A5C65D0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543498" y="1681163"/>
            <a:ext cx="5295575" cy="471300"/>
          </a:xfrm>
        </p:spPr>
        <p:txBody>
          <a:bodyPr>
            <a:noAutofit/>
          </a:bodyPr>
          <a:lstStyle>
            <a:lvl1pPr marL="0" indent="0">
              <a:buNone/>
              <a:defRPr sz="1800" b="0" i="0">
                <a:solidFill>
                  <a:srgbClr val="EE354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/>
              <a:t>Click to edit</a:t>
            </a:r>
            <a:endParaRPr lang="en-GI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5659411F-09BD-FC4A-8331-8F2C04BBC59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543498" y="2262300"/>
            <a:ext cx="5295575" cy="914400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rgbClr val="1D242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Click to edit</a:t>
            </a:r>
            <a:endParaRPr lang="en-GI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8B0315EE-A9AC-3841-AAFC-8D0E6888AE2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36883" y="1681163"/>
            <a:ext cx="5295575" cy="471300"/>
          </a:xfrm>
        </p:spPr>
        <p:txBody>
          <a:bodyPr>
            <a:noAutofit/>
          </a:bodyPr>
          <a:lstStyle>
            <a:lvl1pPr marL="0" indent="0">
              <a:buNone/>
              <a:defRPr sz="1800" b="0" i="0">
                <a:solidFill>
                  <a:srgbClr val="EE354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/>
              <a:t>Click to edit</a:t>
            </a:r>
            <a:endParaRPr lang="en-GI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0BE9431F-7137-014F-B49B-CBB559A66D0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336883" y="2262300"/>
            <a:ext cx="5295575" cy="914400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rgbClr val="1D242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Click to edit</a:t>
            </a:r>
            <a:endParaRPr lang="en-GI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2105E10C-814F-794B-A591-4BC39BF73055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336883" y="329030"/>
            <a:ext cx="11502190" cy="471300"/>
          </a:xfrm>
        </p:spPr>
        <p:txBody>
          <a:bodyPr>
            <a:noAutofit/>
          </a:bodyPr>
          <a:lstStyle>
            <a:lvl1pPr marL="0" indent="0" algn="l">
              <a:buNone/>
              <a:defRPr sz="2400" b="0" i="0">
                <a:solidFill>
                  <a:srgbClr val="EE354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/>
              <a:t>Click to edit</a:t>
            </a:r>
            <a:endParaRPr lang="en-GI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4059D39-CF81-A340-A381-71D0F27FE556}"/>
              </a:ext>
            </a:extLst>
          </p:cNvPr>
          <p:cNvCxnSpPr>
            <a:cxnSpLocks/>
          </p:cNvCxnSpPr>
          <p:nvPr userDrawn="1"/>
        </p:nvCxnSpPr>
        <p:spPr>
          <a:xfrm>
            <a:off x="6096000" y="1681163"/>
            <a:ext cx="0" cy="4896100"/>
          </a:xfrm>
          <a:prstGeom prst="line">
            <a:avLst/>
          </a:prstGeom>
          <a:ln>
            <a:solidFill>
              <a:srgbClr val="EE3548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43169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-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9571312E-1008-A840-A5FB-2A8709DC4E3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36883" y="329030"/>
            <a:ext cx="11389896" cy="471300"/>
          </a:xfrm>
        </p:spPr>
        <p:txBody>
          <a:bodyPr>
            <a:noAutofit/>
          </a:bodyPr>
          <a:lstStyle>
            <a:lvl1pPr marL="0" indent="0" algn="l">
              <a:buNone/>
              <a:defRPr sz="2400" b="0" i="0" baseline="0">
                <a:solidFill>
                  <a:srgbClr val="EE354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/>
              <a:t>Click To Edit</a:t>
            </a:r>
            <a:endParaRPr lang="en-GI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B31006D8-887F-3A40-8FE9-90A06903546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36883" y="1129360"/>
            <a:ext cx="11389896" cy="914400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Click to edit</a:t>
            </a:r>
            <a:endParaRPr lang="en-GI"/>
          </a:p>
        </p:txBody>
      </p:sp>
    </p:spTree>
    <p:extLst>
      <p:ext uri="{BB962C8B-B14F-4D97-AF65-F5344CB8AC3E}">
        <p14:creationId xmlns:p14="http://schemas.microsoft.com/office/powerpoint/2010/main" val="21530407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ash - Break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EDBFA3-041A-D748-979F-142DB72AFB2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0" y="3193350"/>
            <a:ext cx="12192000" cy="471300"/>
          </a:xfrm>
        </p:spPr>
        <p:txBody>
          <a:bodyPr>
            <a:noAutofit/>
          </a:bodyPr>
          <a:lstStyle>
            <a:lvl1pPr marL="0" indent="0" algn="ctr">
              <a:buNone/>
              <a:defRPr sz="2400" b="0" i="0">
                <a:solidFill>
                  <a:srgbClr val="EE354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/>
              <a:t>Click To Edit</a:t>
            </a:r>
            <a:endParaRPr lang="en-GI"/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A24B8FC0-744D-9A4D-953C-735FA5029156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" y="3889725"/>
            <a:ext cx="12192000" cy="914400"/>
          </a:xfrm>
        </p:spPr>
        <p:txBody>
          <a:bodyPr>
            <a:noAutofit/>
          </a:bodyPr>
          <a:lstStyle>
            <a:lvl1pPr marL="0" indent="0" algn="ctr">
              <a:buNone/>
              <a:defRPr sz="1400" b="0" i="0">
                <a:solidFill>
                  <a:srgbClr val="1D242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Click to edit</a:t>
            </a:r>
            <a:endParaRPr lang="en-GI"/>
          </a:p>
        </p:txBody>
      </p:sp>
    </p:spTree>
    <p:extLst>
      <p:ext uri="{BB962C8B-B14F-4D97-AF65-F5344CB8AC3E}">
        <p14:creationId xmlns:p14="http://schemas.microsoft.com/office/powerpoint/2010/main" val="8123126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it Content - Defaul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D0A95FE5-95E2-EF47-9A41-FBE84B5A53D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0" y="0"/>
            <a:ext cx="6096000" cy="6126480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CC8B60A1-A33E-8840-910F-BFD0AABC344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597111" y="2376239"/>
            <a:ext cx="5295575" cy="471300"/>
          </a:xfrm>
        </p:spPr>
        <p:txBody>
          <a:bodyPr>
            <a:noAutofit/>
          </a:bodyPr>
          <a:lstStyle>
            <a:lvl1pPr marL="0" indent="0">
              <a:buNone/>
              <a:defRPr sz="2400" b="0" i="0">
                <a:solidFill>
                  <a:srgbClr val="EE354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/>
              <a:t>Click To Edit</a:t>
            </a:r>
            <a:endParaRPr lang="en-GI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4674E7BA-8B8D-D24A-9F0D-EAEDACB722B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597111" y="3181964"/>
            <a:ext cx="5295575" cy="914400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rgbClr val="1D242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Click to edit</a:t>
            </a:r>
            <a:endParaRPr lang="en-GI"/>
          </a:p>
        </p:txBody>
      </p:sp>
      <p:pic>
        <p:nvPicPr>
          <p:cNvPr id="5" name="Picture 4" descr="A picture containing dark, laptop, light, computer&#10;&#10;Description automatically generated">
            <a:extLst>
              <a:ext uri="{FF2B5EF4-FFF2-40B4-BE49-F238E27FC236}">
                <a16:creationId xmlns:a16="http://schemas.microsoft.com/office/drawing/2014/main" id="{38B22A66-2784-4DC1-92C1-5C1DD4679D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85" t="29481" r="32549" b="-1"/>
          <a:stretch/>
        </p:blipFill>
        <p:spPr>
          <a:xfrm>
            <a:off x="812808" y="4663440"/>
            <a:ext cx="400850" cy="2194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1364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1288502-E4CF-2943-A5F3-30DF3925ABF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36883" y="329030"/>
            <a:ext cx="11389896" cy="471300"/>
          </a:xfrm>
        </p:spPr>
        <p:txBody>
          <a:bodyPr>
            <a:noAutofit/>
          </a:bodyPr>
          <a:lstStyle>
            <a:lvl1pPr marL="0" indent="0" algn="l">
              <a:buNone/>
              <a:defRPr sz="2400" b="0" i="0">
                <a:solidFill>
                  <a:srgbClr val="EE354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/>
              <a:t>Click To Edit</a:t>
            </a:r>
            <a:endParaRPr lang="en-GI"/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9C036000-24FE-BD46-A6EA-E034765F685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36883" y="1129360"/>
            <a:ext cx="11389896" cy="914400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rgbClr val="1D242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Click to edit</a:t>
            </a:r>
            <a:endParaRPr lang="en-GI"/>
          </a:p>
        </p:txBody>
      </p:sp>
      <p:pic>
        <p:nvPicPr>
          <p:cNvPr id="4" name="Picture 3" descr="A picture containing dark, laptop, light, computer&#10;&#10;Description automatically generated">
            <a:extLst>
              <a:ext uri="{FF2B5EF4-FFF2-40B4-BE49-F238E27FC236}">
                <a16:creationId xmlns:a16="http://schemas.microsoft.com/office/drawing/2014/main" id="{00F6B109-4637-4CE8-8520-7C1F1CEBFE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85" t="51651" r="11259"/>
          <a:stretch/>
        </p:blipFill>
        <p:spPr>
          <a:xfrm>
            <a:off x="812807" y="5353396"/>
            <a:ext cx="1232123" cy="1504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3407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743619D9-C417-7546-B3CE-99D07DBF9DC9}"/>
              </a:ext>
            </a:extLst>
          </p:cNvPr>
          <p:cNvSpPr>
            <a:spLocks noGrp="1"/>
          </p:cNvSpPr>
          <p:nvPr>
            <p:ph type="tbl" sz="quarter" idx="24"/>
          </p:nvPr>
        </p:nvSpPr>
        <p:spPr>
          <a:xfrm>
            <a:off x="336883" y="1177486"/>
            <a:ext cx="11502190" cy="5121714"/>
          </a:xfrm>
        </p:spPr>
        <p:txBody>
          <a:bodyPr/>
          <a:lstStyle>
            <a:lvl1pPr>
              <a:defRPr>
                <a:solidFill>
                  <a:srgbClr val="1D242C"/>
                </a:solidFill>
              </a:defRPr>
            </a:lvl1pPr>
          </a:lstStyle>
          <a:p>
            <a:endParaRPr lang="en-GI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F7ED5CBF-7289-A943-9A14-BCDBF4CF9F8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36883" y="329030"/>
            <a:ext cx="11502190" cy="471300"/>
          </a:xfrm>
        </p:spPr>
        <p:txBody>
          <a:bodyPr>
            <a:noAutofit/>
          </a:bodyPr>
          <a:lstStyle>
            <a:lvl1pPr marL="0" indent="0" algn="l">
              <a:buNone/>
              <a:defRPr sz="2400" b="0" i="0">
                <a:solidFill>
                  <a:srgbClr val="EE354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/>
              <a:t>Click To Edit</a:t>
            </a:r>
            <a:endParaRPr lang="en-GI"/>
          </a:p>
        </p:txBody>
      </p:sp>
    </p:spTree>
    <p:extLst>
      <p:ext uri="{BB962C8B-B14F-4D97-AF65-F5344CB8AC3E}">
        <p14:creationId xmlns:p14="http://schemas.microsoft.com/office/powerpoint/2010/main" val="35302851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411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with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1EB4B5D-4191-0B4C-A7FD-81F17B62A00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36883" y="329030"/>
            <a:ext cx="11502190" cy="471300"/>
          </a:xfrm>
        </p:spPr>
        <p:txBody>
          <a:bodyPr>
            <a:noAutofit/>
          </a:bodyPr>
          <a:lstStyle>
            <a:lvl1pPr marL="0" indent="0" algn="l">
              <a:buNone/>
              <a:defRPr sz="2400" b="0" i="0">
                <a:solidFill>
                  <a:srgbClr val="EE354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/>
              <a:t>Click To Edit</a:t>
            </a:r>
            <a:endParaRPr lang="en-GI"/>
          </a:p>
        </p:txBody>
      </p:sp>
      <p:sp>
        <p:nvSpPr>
          <p:cNvPr id="4" name="Media Placeholder 3">
            <a:extLst>
              <a:ext uri="{FF2B5EF4-FFF2-40B4-BE49-F238E27FC236}">
                <a16:creationId xmlns:a16="http://schemas.microsoft.com/office/drawing/2014/main" id="{987B6898-3ACA-E24C-8C4D-984DF23ABEA7}"/>
              </a:ext>
            </a:extLst>
          </p:cNvPr>
          <p:cNvSpPr>
            <a:spLocks noGrp="1"/>
          </p:cNvSpPr>
          <p:nvPr>
            <p:ph type="media" sz="quarter" idx="24"/>
          </p:nvPr>
        </p:nvSpPr>
        <p:spPr>
          <a:xfrm>
            <a:off x="336882" y="1171349"/>
            <a:ext cx="11502191" cy="5107531"/>
          </a:xfrm>
        </p:spPr>
        <p:txBody>
          <a:bodyPr/>
          <a:lstStyle>
            <a:lvl1pPr>
              <a:defRPr>
                <a:solidFill>
                  <a:srgbClr val="1D242C"/>
                </a:solidFill>
              </a:defRPr>
            </a:lvl1pPr>
          </a:lstStyle>
          <a:p>
            <a:endParaRPr lang="en-GI"/>
          </a:p>
        </p:txBody>
      </p:sp>
    </p:spTree>
    <p:extLst>
      <p:ext uri="{BB962C8B-B14F-4D97-AF65-F5344CB8AC3E}">
        <p14:creationId xmlns:p14="http://schemas.microsoft.com/office/powerpoint/2010/main" val="20717719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731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F0F0676-3F5A-D646-896A-7B19A5C65D0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543498" y="1681163"/>
            <a:ext cx="5295575" cy="471300"/>
          </a:xfrm>
        </p:spPr>
        <p:txBody>
          <a:bodyPr>
            <a:noAutofit/>
          </a:bodyPr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Lato" panose="020F0502020204030203" pitchFamily="34" charset="0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5659411F-09BD-FC4A-8331-8F2C04BBC59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543498" y="2262300"/>
            <a:ext cx="5295575" cy="914400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8B0315EE-A9AC-3841-AAFC-8D0E6888AE2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36883" y="1681163"/>
            <a:ext cx="5295575" cy="471300"/>
          </a:xfrm>
        </p:spPr>
        <p:txBody>
          <a:bodyPr>
            <a:noAutofit/>
          </a:bodyPr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Lato" panose="020F0502020204030203" pitchFamily="34" charset="0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0BE9431F-7137-014F-B49B-CBB559A66D0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336883" y="2262300"/>
            <a:ext cx="5295575" cy="914400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2105E10C-814F-794B-A591-4BC39BF73055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336883" y="329030"/>
            <a:ext cx="11502190" cy="471300"/>
          </a:xfrm>
        </p:spPr>
        <p:txBody>
          <a:bodyPr>
            <a:noAutofit/>
          </a:bodyPr>
          <a:lstStyle>
            <a:lvl1pPr marL="0" indent="0" algn="l">
              <a:buNone/>
              <a:defRPr sz="2400" b="0" i="0">
                <a:solidFill>
                  <a:schemeClr val="tx1"/>
                </a:solidFill>
                <a:latin typeface="Lato" panose="020F0502020204030203" pitchFamily="34" charset="0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4059D39-CF81-A340-A381-71D0F27FE556}"/>
              </a:ext>
            </a:extLst>
          </p:cNvPr>
          <p:cNvCxnSpPr>
            <a:cxnSpLocks/>
          </p:cNvCxnSpPr>
          <p:nvPr userDrawn="1"/>
        </p:nvCxnSpPr>
        <p:spPr>
          <a:xfrm>
            <a:off x="6096000" y="1681163"/>
            <a:ext cx="0" cy="4649254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75724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224" userDrawn="1">
          <p15:clr>
            <a:srgbClr val="FBAE40"/>
          </p15:clr>
        </p15:guide>
        <p15:guide id="2" pos="746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with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1EB4B5D-4191-0B4C-A7FD-81F17B62A00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36883" y="329030"/>
            <a:ext cx="11502190" cy="471300"/>
          </a:xfrm>
        </p:spPr>
        <p:txBody>
          <a:bodyPr>
            <a:noAutofit/>
          </a:bodyPr>
          <a:lstStyle>
            <a:lvl1pPr marL="0" indent="0" algn="l">
              <a:buNone/>
              <a:defRPr sz="2400" b="0" i="0">
                <a:solidFill>
                  <a:srgbClr val="EE354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/>
              <a:t>Click To Edit</a:t>
            </a:r>
            <a:endParaRPr lang="en-GI"/>
          </a:p>
        </p:txBody>
      </p:sp>
      <p:sp>
        <p:nvSpPr>
          <p:cNvPr id="3" name="Chart Placeholder 2">
            <a:extLst>
              <a:ext uri="{FF2B5EF4-FFF2-40B4-BE49-F238E27FC236}">
                <a16:creationId xmlns:a16="http://schemas.microsoft.com/office/drawing/2014/main" id="{276772B5-2186-C34E-B4A7-EFF39F4BE4D8}"/>
              </a:ext>
            </a:extLst>
          </p:cNvPr>
          <p:cNvSpPr>
            <a:spLocks noGrp="1"/>
          </p:cNvSpPr>
          <p:nvPr>
            <p:ph type="chart" sz="quarter" idx="24"/>
          </p:nvPr>
        </p:nvSpPr>
        <p:spPr>
          <a:xfrm>
            <a:off x="336550" y="1158949"/>
            <a:ext cx="11503025" cy="5099611"/>
          </a:xfrm>
        </p:spPr>
        <p:txBody>
          <a:bodyPr/>
          <a:lstStyle>
            <a:lvl1pPr>
              <a:defRPr>
                <a:solidFill>
                  <a:srgbClr val="1D242C"/>
                </a:solidFill>
              </a:defRPr>
            </a:lvl1pPr>
          </a:lstStyle>
          <a:p>
            <a:endParaRPr lang="en-GI"/>
          </a:p>
        </p:txBody>
      </p:sp>
    </p:spTree>
    <p:extLst>
      <p:ext uri="{BB962C8B-B14F-4D97-AF65-F5344CB8AC3E}">
        <p14:creationId xmlns:p14="http://schemas.microsoft.com/office/powerpoint/2010/main" val="40312110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with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1EB4B5D-4191-0B4C-A7FD-81F17B62A00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36883" y="329030"/>
            <a:ext cx="11502190" cy="471300"/>
          </a:xfrm>
        </p:spPr>
        <p:txBody>
          <a:bodyPr>
            <a:noAutofit/>
          </a:bodyPr>
          <a:lstStyle>
            <a:lvl1pPr marL="0" indent="0" algn="l">
              <a:buNone/>
              <a:defRPr sz="2400" b="0" i="0">
                <a:solidFill>
                  <a:srgbClr val="EE354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/>
              <a:t>Click To Edit</a:t>
            </a:r>
            <a:endParaRPr lang="en-GI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095755A6-D89E-784B-A3A3-2DA5EC6D1273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352926" y="1145401"/>
            <a:ext cx="11502191" cy="5113159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solidFill>
                  <a:srgbClr val="1D242C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7957886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Key Poin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1EB4B5D-4191-0B4C-A7FD-81F17B62A00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36883" y="329030"/>
            <a:ext cx="11502190" cy="471300"/>
          </a:xfrm>
        </p:spPr>
        <p:txBody>
          <a:bodyPr>
            <a:noAutofit/>
          </a:bodyPr>
          <a:lstStyle>
            <a:lvl1pPr marL="0" indent="0" algn="l">
              <a:buNone/>
              <a:defRPr sz="2400" b="0" i="0">
                <a:solidFill>
                  <a:srgbClr val="EE354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/>
              <a:t>Summary</a:t>
            </a:r>
            <a:endParaRPr lang="en-GI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5650F82D-127C-1346-AD5F-57B07CFD345E}"/>
              </a:ext>
            </a:extLst>
          </p:cNvPr>
          <p:cNvSpPr/>
          <p:nvPr userDrawn="1"/>
        </p:nvSpPr>
        <p:spPr>
          <a:xfrm>
            <a:off x="401051" y="2518607"/>
            <a:ext cx="2422358" cy="2422358"/>
          </a:xfrm>
          <a:prstGeom prst="ellipse">
            <a:avLst/>
          </a:prstGeom>
          <a:noFill/>
          <a:ln>
            <a:solidFill>
              <a:srgbClr val="60CC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DCF3D1E-E0D5-C143-AACE-7E1C515D217F}"/>
              </a:ext>
            </a:extLst>
          </p:cNvPr>
          <p:cNvSpPr/>
          <p:nvPr userDrawn="1"/>
        </p:nvSpPr>
        <p:spPr>
          <a:xfrm>
            <a:off x="3390231" y="2518607"/>
            <a:ext cx="2422358" cy="2422358"/>
          </a:xfrm>
          <a:prstGeom prst="ellipse">
            <a:avLst/>
          </a:prstGeom>
          <a:noFill/>
          <a:ln>
            <a:solidFill>
              <a:srgbClr val="FBDE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579637E-7B3D-7E45-B6A9-D4669BBD4C56}"/>
              </a:ext>
            </a:extLst>
          </p:cNvPr>
          <p:cNvSpPr/>
          <p:nvPr userDrawn="1"/>
        </p:nvSpPr>
        <p:spPr>
          <a:xfrm>
            <a:off x="6379411" y="2518607"/>
            <a:ext cx="2422358" cy="2422358"/>
          </a:xfrm>
          <a:prstGeom prst="ellipse">
            <a:avLst/>
          </a:prstGeom>
          <a:noFill/>
          <a:ln>
            <a:solidFill>
              <a:srgbClr val="009A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6ACE563-A157-5E4C-A92E-332587A59262}"/>
              </a:ext>
            </a:extLst>
          </p:cNvPr>
          <p:cNvSpPr/>
          <p:nvPr userDrawn="1"/>
        </p:nvSpPr>
        <p:spPr>
          <a:xfrm>
            <a:off x="9368591" y="2518607"/>
            <a:ext cx="2422358" cy="2422358"/>
          </a:xfrm>
          <a:prstGeom prst="ellipse">
            <a:avLst/>
          </a:prstGeom>
          <a:noFill/>
          <a:ln>
            <a:solidFill>
              <a:srgbClr val="E73C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AD463E65-30DC-CD4E-B88A-DD5E8980E1A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36883" y="1129360"/>
            <a:ext cx="11502190" cy="914400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rgbClr val="1D242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Objective</a:t>
            </a:r>
            <a:endParaRPr lang="en-GI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42B0894E-3370-0641-B972-4A2A3A2E6A8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36883" y="5728640"/>
            <a:ext cx="11502190" cy="458800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Result</a:t>
            </a:r>
            <a:endParaRPr lang="en-GI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CCA9B5-5B4F-C34B-B758-B6943670F7F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01051" y="3359104"/>
            <a:ext cx="2422358" cy="741363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Key Point 1</a:t>
            </a:r>
            <a:endParaRPr lang="en-GI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D58CE12A-F806-F342-946B-E8D714A45F8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90231" y="3359104"/>
            <a:ext cx="2422358" cy="741363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Key Point 2</a:t>
            </a:r>
            <a:endParaRPr lang="en-GI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62741C1F-3727-0F4B-9023-49EAB0019E1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379411" y="3359104"/>
            <a:ext cx="2422358" cy="741363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Key Point 3</a:t>
            </a:r>
            <a:endParaRPr lang="en-GI"/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4F08277A-B14E-134D-87B2-CFE60DE88680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368591" y="3359104"/>
            <a:ext cx="2422358" cy="741363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Key Point 4</a:t>
            </a:r>
            <a:endParaRPr lang="en-GI"/>
          </a:p>
        </p:txBody>
      </p:sp>
    </p:spTree>
    <p:extLst>
      <p:ext uri="{BB962C8B-B14F-4D97-AF65-F5344CB8AC3E}">
        <p14:creationId xmlns:p14="http://schemas.microsoft.com/office/powerpoint/2010/main" val="40879278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ey Poin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1EB4B5D-4191-0B4C-A7FD-81F17B62A00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36883" y="329030"/>
            <a:ext cx="11502190" cy="471300"/>
          </a:xfrm>
        </p:spPr>
        <p:txBody>
          <a:bodyPr>
            <a:noAutofit/>
          </a:bodyPr>
          <a:lstStyle>
            <a:lvl1pPr marL="0" indent="0" algn="l">
              <a:buNone/>
              <a:defRPr sz="2400" b="0" i="0">
                <a:solidFill>
                  <a:srgbClr val="EE354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/>
              <a:t>Summary</a:t>
            </a:r>
            <a:endParaRPr lang="en-GI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5650F82D-127C-1346-AD5F-57B07CFD345E}"/>
              </a:ext>
            </a:extLst>
          </p:cNvPr>
          <p:cNvSpPr/>
          <p:nvPr userDrawn="1"/>
        </p:nvSpPr>
        <p:spPr>
          <a:xfrm>
            <a:off x="1058775" y="2518607"/>
            <a:ext cx="2422358" cy="2422358"/>
          </a:xfrm>
          <a:prstGeom prst="ellipse">
            <a:avLst/>
          </a:prstGeom>
          <a:noFill/>
          <a:ln>
            <a:solidFill>
              <a:srgbClr val="60CC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DCF3D1E-E0D5-C143-AACE-7E1C515D217F}"/>
              </a:ext>
            </a:extLst>
          </p:cNvPr>
          <p:cNvSpPr/>
          <p:nvPr userDrawn="1"/>
        </p:nvSpPr>
        <p:spPr>
          <a:xfrm>
            <a:off x="4641514" y="2518607"/>
            <a:ext cx="2422358" cy="2422358"/>
          </a:xfrm>
          <a:prstGeom prst="ellipse">
            <a:avLst/>
          </a:prstGeom>
          <a:noFill/>
          <a:ln>
            <a:solidFill>
              <a:srgbClr val="FBDE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579637E-7B3D-7E45-B6A9-D4669BBD4C56}"/>
              </a:ext>
            </a:extLst>
          </p:cNvPr>
          <p:cNvSpPr/>
          <p:nvPr userDrawn="1"/>
        </p:nvSpPr>
        <p:spPr>
          <a:xfrm>
            <a:off x="8224253" y="2492196"/>
            <a:ext cx="2422358" cy="2422358"/>
          </a:xfrm>
          <a:prstGeom prst="ellipse">
            <a:avLst/>
          </a:prstGeom>
          <a:noFill/>
          <a:ln>
            <a:solidFill>
              <a:srgbClr val="009A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AD463E65-30DC-CD4E-B88A-DD5E8980E1A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36883" y="1129360"/>
            <a:ext cx="11502190" cy="914400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rgbClr val="1D242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Objective</a:t>
            </a:r>
            <a:endParaRPr lang="en-GI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42B0894E-3370-0641-B972-4A2A3A2E6A8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36883" y="5728640"/>
            <a:ext cx="11502190" cy="296240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Result</a:t>
            </a:r>
            <a:endParaRPr lang="en-GI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CCA9B5-5B4F-C34B-B758-B6943670F7F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058775" y="3359104"/>
            <a:ext cx="2422358" cy="741363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Key Point 1</a:t>
            </a:r>
            <a:endParaRPr lang="en-GI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D58CE12A-F806-F342-946B-E8D714A45F8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641513" y="3359104"/>
            <a:ext cx="2422358" cy="741363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Key Point 2</a:t>
            </a:r>
            <a:endParaRPr lang="en-GI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62741C1F-3727-0F4B-9023-49EAB0019E1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224253" y="3332693"/>
            <a:ext cx="2422358" cy="741363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Key Point 3</a:t>
            </a:r>
            <a:endParaRPr lang="en-GI"/>
          </a:p>
        </p:txBody>
      </p:sp>
    </p:spTree>
    <p:extLst>
      <p:ext uri="{BB962C8B-B14F-4D97-AF65-F5344CB8AC3E}">
        <p14:creationId xmlns:p14="http://schemas.microsoft.com/office/powerpoint/2010/main" val="15989848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0C05D883-D755-1549-AA4B-CA4DC66AF4C1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336884" y="1283368"/>
            <a:ext cx="11389896" cy="5213684"/>
          </a:xfrm>
        </p:spPr>
        <p:txBody>
          <a:bodyPr/>
          <a:lstStyle/>
          <a:p>
            <a:endParaRPr lang="en-GI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AF5066BF-2016-6B41-8656-8460B05934C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36883" y="329030"/>
            <a:ext cx="11389896" cy="471300"/>
          </a:xfrm>
        </p:spPr>
        <p:txBody>
          <a:bodyPr>
            <a:noAutofit/>
          </a:bodyPr>
          <a:lstStyle>
            <a:lvl1pPr marL="0" indent="0" algn="l">
              <a:buNone/>
              <a:defRPr sz="2400" b="0" i="0">
                <a:solidFill>
                  <a:srgbClr val="EE354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/>
              <a:t>Click To Edit</a:t>
            </a:r>
            <a:endParaRPr lang="en-GI"/>
          </a:p>
        </p:txBody>
      </p:sp>
    </p:spTree>
    <p:extLst>
      <p:ext uri="{BB962C8B-B14F-4D97-AF65-F5344CB8AC3E}">
        <p14:creationId xmlns:p14="http://schemas.microsoft.com/office/powerpoint/2010/main" val="268275738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D0A95FE5-95E2-EF47-9A41-FBE84B5A53D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0" y="1"/>
            <a:ext cx="12192000" cy="6131168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solidFill>
                  <a:srgbClr val="1D242C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3731869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D0A95FE5-95E2-EF47-9A41-FBE84B5A53D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0" y="1"/>
            <a:ext cx="5995686" cy="6131168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B05CEF1-A90C-E845-B274-C4B62CD4CBB2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6196314" y="0"/>
            <a:ext cx="5995686" cy="6131168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3711255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D0A95FE5-95E2-EF47-9A41-FBE84B5A53D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0" y="0"/>
            <a:ext cx="3931534" cy="6131169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622B9D29-0716-F04B-871D-8285CA15B2CC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130233" y="0"/>
            <a:ext cx="3931534" cy="6131169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C64F24B-397C-D94B-A7C2-2CC7D41C7AA6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8260465" y="0"/>
            <a:ext cx="3931534" cy="6131169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1871360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D0A95FE5-95E2-EF47-9A41-FBE84B5A53D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0" y="0"/>
            <a:ext cx="2839452" cy="6131170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622B9D29-0716-F04B-871D-8285CA15B2CC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3096123" y="-1"/>
            <a:ext cx="2839452" cy="6131170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C64F24B-397C-D94B-A7C2-2CC7D41C7AA6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6192246" y="-1"/>
            <a:ext cx="2839452" cy="6131170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69E08BAF-92B3-164E-89E8-9BF33ADEC70A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9296400" y="0"/>
            <a:ext cx="2895600" cy="6131170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0608549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9571312E-1008-A840-A5FB-2A8709DC4E3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36883" y="329030"/>
            <a:ext cx="11389896" cy="471300"/>
          </a:xfrm>
        </p:spPr>
        <p:txBody>
          <a:bodyPr>
            <a:noAutofit/>
          </a:bodyPr>
          <a:lstStyle>
            <a:lvl1pPr marL="0" indent="0" algn="l">
              <a:buNone/>
              <a:defRPr sz="2400" b="0" i="0" baseline="0">
                <a:solidFill>
                  <a:schemeClr val="tx1"/>
                </a:solidFill>
                <a:latin typeface="Lato" panose="020F0502020204030203" pitchFamily="34" charset="0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/>
              <a:t>Click To Edit</a:t>
            </a:r>
            <a:endParaRPr lang="en-GI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B31006D8-887F-3A40-8FE9-90A06903546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36883" y="1129360"/>
            <a:ext cx="11389896" cy="914400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475741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6B058894-A461-48CB-9CC5-D2EF26A15B8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36883" y="329030"/>
            <a:ext cx="11389896" cy="471300"/>
          </a:xfrm>
        </p:spPr>
        <p:txBody>
          <a:bodyPr>
            <a:noAutofit/>
          </a:bodyPr>
          <a:lstStyle>
            <a:lvl1pPr marL="0" indent="0" algn="l">
              <a:buNone/>
              <a:defRPr sz="2400" b="0" i="0" baseline="0">
                <a:solidFill>
                  <a:schemeClr val="tx1"/>
                </a:solidFill>
                <a:latin typeface="Lato" panose="020F0502020204030203" pitchFamily="34" charset="0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/>
              <a:t>Click To Edit</a:t>
            </a:r>
            <a:endParaRPr lang="en-GI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AE032C5-C15F-41EB-A44D-5580C679CCA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36883" y="1129360"/>
            <a:ext cx="11389896" cy="914400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296675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ash - Break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EDBFA3-041A-D748-979F-142DB72AFB2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0" y="3193350"/>
            <a:ext cx="12192000" cy="471300"/>
          </a:xfrm>
        </p:spPr>
        <p:txBody>
          <a:bodyPr>
            <a:noAutofit/>
          </a:bodyPr>
          <a:lstStyle>
            <a:lvl1pPr marL="0" indent="0" algn="ctr">
              <a:buNone/>
              <a:defRPr sz="2400" b="0" i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/>
              <a:t>Click To Edit</a:t>
            </a:r>
            <a:endParaRPr lang="en-GI"/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A24B8FC0-744D-9A4D-953C-735FA5029156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" y="3889725"/>
            <a:ext cx="12192000" cy="914400"/>
          </a:xfrm>
        </p:spPr>
        <p:txBody>
          <a:bodyPr>
            <a:noAutofit/>
          </a:bodyPr>
          <a:lstStyle>
            <a:lvl1pPr marL="0" indent="0" algn="ctr">
              <a:buNone/>
              <a:defRPr sz="1400" b="0" i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6108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it Content - 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D0A95FE5-95E2-EF47-9A41-FBE84B5A53D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0" y="0"/>
            <a:ext cx="6096000" cy="6128951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CC8B60A1-A33E-8840-910F-BFD0AABC344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597111" y="2376239"/>
            <a:ext cx="5295575" cy="471300"/>
          </a:xfrm>
        </p:spPr>
        <p:txBody>
          <a:bodyPr>
            <a:noAutofit/>
          </a:bodyPr>
          <a:lstStyle>
            <a:lvl1pPr marL="0" indent="0">
              <a:buNone/>
              <a:defRPr sz="2400" b="0" i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/>
              <a:t>Click To Edit</a:t>
            </a:r>
            <a:endParaRPr lang="en-GI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4674E7BA-8B8D-D24A-9F0D-EAEDACB722B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597111" y="3181964"/>
            <a:ext cx="5295575" cy="914400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3731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-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1288502-E4CF-2943-A5F3-30DF3925ABF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36883" y="329030"/>
            <a:ext cx="11389896" cy="471300"/>
          </a:xfrm>
        </p:spPr>
        <p:txBody>
          <a:bodyPr>
            <a:noAutofit/>
          </a:bodyPr>
          <a:lstStyle>
            <a:lvl1pPr marL="0" indent="0" algn="l">
              <a:buNone/>
              <a:defRPr sz="2400" b="0" i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/>
              <a:t>Click To Edit</a:t>
            </a:r>
            <a:endParaRPr lang="en-GI"/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9C036000-24FE-BD46-A6EA-E034765F685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36883" y="1129360"/>
            <a:ext cx="11389896" cy="914400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9204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743619D9-C417-7546-B3CE-99D07DBF9DC9}"/>
              </a:ext>
            </a:extLst>
          </p:cNvPr>
          <p:cNvSpPr>
            <a:spLocks noGrp="1"/>
          </p:cNvSpPr>
          <p:nvPr>
            <p:ph type="tbl" sz="quarter" idx="24"/>
          </p:nvPr>
        </p:nvSpPr>
        <p:spPr>
          <a:xfrm>
            <a:off x="336883" y="1177486"/>
            <a:ext cx="11502190" cy="4990966"/>
          </a:xfr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GB"/>
              <a:t>Click icon to add table</a:t>
            </a:r>
            <a:endParaRPr lang="en-GI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F7ED5CBF-7289-A943-9A14-BCDBF4CF9F8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36883" y="329030"/>
            <a:ext cx="11502190" cy="471300"/>
          </a:xfrm>
          <a:solidFill>
            <a:srgbClr val="EE3548"/>
          </a:solidFill>
        </p:spPr>
        <p:txBody>
          <a:bodyPr>
            <a:noAutofit/>
          </a:bodyPr>
          <a:lstStyle>
            <a:lvl1pPr marL="0" indent="0" algn="l">
              <a:buNone/>
              <a:defRPr sz="2400" b="0" i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/>
              <a:t>Click To Edit</a:t>
            </a:r>
            <a:endParaRPr lang="en-GI"/>
          </a:p>
        </p:txBody>
      </p:sp>
    </p:spTree>
    <p:extLst>
      <p:ext uri="{BB962C8B-B14F-4D97-AF65-F5344CB8AC3E}">
        <p14:creationId xmlns:p14="http://schemas.microsoft.com/office/powerpoint/2010/main" val="30424779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1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sv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33.xml"/><Relationship Id="rId1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3.xml"/><Relationship Id="rId21" Type="http://schemas.openxmlformats.org/officeDocument/2006/relationships/image" Target="../media/image4.svg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17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2.xml"/><Relationship Id="rId16" Type="http://schemas.openxmlformats.org/officeDocument/2006/relationships/slideLayout" Target="../slideLayouts/slideLayout3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0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E35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DCA7A2-4304-A14D-B6A5-F74F314A4F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5989" y="1825625"/>
            <a:ext cx="1149308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Title Placeholder 6">
            <a:extLst>
              <a:ext uri="{FF2B5EF4-FFF2-40B4-BE49-F238E27FC236}">
                <a16:creationId xmlns:a16="http://schemas.microsoft.com/office/drawing/2014/main" id="{3FDF8F3B-4FFD-AF4C-ACA9-7BBD0CACA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094" y="365125"/>
            <a:ext cx="1156197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GI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F13A46F0-D42B-4E23-BF55-920456EAA28B}"/>
              </a:ext>
            </a:extLst>
          </p:cNvPr>
          <p:cNvPicPr>
            <a:picLocks noChangeAspect="1"/>
          </p:cNvPicPr>
          <p:nvPr userDrawn="1"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0098895" y="6311900"/>
            <a:ext cx="1747116" cy="35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93781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7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  <p:sldLayoutId id="2147483730" r:id="rId13"/>
    <p:sldLayoutId id="2147483731" r:id="rId14"/>
    <p:sldLayoutId id="2147483732" r:id="rId15"/>
    <p:sldLayoutId id="2147483733" r:id="rId16"/>
    <p:sldLayoutId id="2147483734" r:id="rId17"/>
    <p:sldLayoutId id="2147483735" r:id="rId18"/>
    <p:sldLayoutId id="2147483736" r:id="rId19"/>
    <p:sldLayoutId id="2147483737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0" i="0" kern="1200">
          <a:solidFill>
            <a:schemeClr val="tx1"/>
          </a:solidFill>
          <a:latin typeface="Lato" panose="020F0502020204030203" pitchFamily="34" charset="0"/>
          <a:ea typeface="+mj-ea"/>
          <a:cs typeface="Lato" panose="020F0502020204030203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b="0" i="0" kern="1200">
          <a:solidFill>
            <a:schemeClr val="tx1"/>
          </a:solidFill>
          <a:latin typeface="Lato" panose="020F050202020403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DCA7A2-4304-A14D-B6A5-F74F314A4F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4227" y="1825625"/>
            <a:ext cx="1153824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Title Placeholder 6">
            <a:extLst>
              <a:ext uri="{FF2B5EF4-FFF2-40B4-BE49-F238E27FC236}">
                <a16:creationId xmlns:a16="http://schemas.microsoft.com/office/drawing/2014/main" id="{3FDF8F3B-4FFD-AF4C-ACA9-7BBD0CACA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4227" y="365125"/>
            <a:ext cx="1153824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GI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CA61C3B-C243-4F54-AA4C-9A44DBF7F966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0142042" y="6316475"/>
            <a:ext cx="1750430" cy="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457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2" r:id="rId13"/>
    <p:sldLayoutId id="2147483753" r:id="rId14"/>
    <p:sldLayoutId id="2147483754" r:id="rId15"/>
    <p:sldLayoutId id="2147483755" r:id="rId16"/>
    <p:sldLayoutId id="2147483756" r:id="rId17"/>
    <p:sldLayoutId id="2147483757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0" i="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b="0" i="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22988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499D6D9-B3A0-4B33-87A5-6E7986B5C6B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GB" sz="3600" b="1"/>
              <a:t>TOWEL</a:t>
            </a:r>
            <a:endParaRPr lang="en-GI" sz="3600" b="1"/>
          </a:p>
        </p:txBody>
      </p:sp>
    </p:spTree>
    <p:extLst>
      <p:ext uri="{BB962C8B-B14F-4D97-AF65-F5344CB8AC3E}">
        <p14:creationId xmlns:p14="http://schemas.microsoft.com/office/powerpoint/2010/main" val="15920246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pplication&#10;&#10;Description automatically generated with medium confidence">
            <a:extLst>
              <a:ext uri="{FF2B5EF4-FFF2-40B4-BE49-F238E27FC236}">
                <a16:creationId xmlns:a16="http://schemas.microsoft.com/office/drawing/2014/main" id="{FDE7F65A-4D32-4466-83AD-20A1141627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3443957" y="-1875085"/>
            <a:ext cx="5304085" cy="10608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3914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499D6D9-B3A0-4B33-87A5-6E7986B5C6B5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0" y="3194050"/>
            <a:ext cx="12192000" cy="469900"/>
          </a:xfrm>
        </p:spPr>
        <p:txBody>
          <a:bodyPr/>
          <a:lstStyle/>
          <a:p>
            <a:r>
              <a:rPr lang="en-GB"/>
              <a:t>T-SHIRT</a:t>
            </a:r>
            <a:endParaRPr lang="en-GI"/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FC9A7B09-CE6B-4889-B832-BCDD234E1EB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604"/>
          <a:stretch/>
        </p:blipFill>
        <p:spPr>
          <a:xfrm>
            <a:off x="-1" y="-1"/>
            <a:ext cx="12192001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1248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499D6D9-B3A0-4B33-87A5-6E7986B5C6B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GB" sz="3600" b="1"/>
              <a:t>TOTE BAGS</a:t>
            </a:r>
            <a:endParaRPr lang="en-GI" sz="3600" b="1"/>
          </a:p>
        </p:txBody>
      </p:sp>
    </p:spTree>
    <p:extLst>
      <p:ext uri="{BB962C8B-B14F-4D97-AF65-F5344CB8AC3E}">
        <p14:creationId xmlns:p14="http://schemas.microsoft.com/office/powerpoint/2010/main" val="23435816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BFBF11F6-D708-4EE7-A1F9-B3E40F9211E7}"/>
              </a:ext>
            </a:extLst>
          </p:cNvPr>
          <p:cNvSpPr/>
          <p:nvPr/>
        </p:nvSpPr>
        <p:spPr>
          <a:xfrm>
            <a:off x="1081183" y="539684"/>
            <a:ext cx="4703976" cy="5778631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A422A55-8238-4923-BD76-AC4E0C3B98F4}"/>
              </a:ext>
            </a:extLst>
          </p:cNvPr>
          <p:cNvSpPr/>
          <p:nvPr/>
        </p:nvSpPr>
        <p:spPr>
          <a:xfrm>
            <a:off x="6716839" y="541254"/>
            <a:ext cx="4703976" cy="5778631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CC24E918-6F84-4408-AAF6-1B5E138604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66925" y="1070386"/>
            <a:ext cx="3673409" cy="4717227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7AE51071-D928-46DB-8D46-8CCDB4A83C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135004" y="1108094"/>
            <a:ext cx="4056183" cy="447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5220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hand holding a red bag&#10;&#10;Description automatically generated with medium confidence">
            <a:extLst>
              <a:ext uri="{FF2B5EF4-FFF2-40B4-BE49-F238E27FC236}">
                <a16:creationId xmlns:a16="http://schemas.microsoft.com/office/drawing/2014/main" id="{0CDCEC45-C677-467A-A295-B8A5D0DE28C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98" t="16600" b="1813"/>
          <a:stretch/>
        </p:blipFill>
        <p:spPr>
          <a:xfrm>
            <a:off x="-1" y="0"/>
            <a:ext cx="6278537" cy="6858000"/>
          </a:xfrm>
          <a:prstGeom prst="rect">
            <a:avLst/>
          </a:prstGeom>
        </p:spPr>
      </p:pic>
      <p:pic>
        <p:nvPicPr>
          <p:cNvPr id="3" name="Picture 2" descr="A hand holding a red bag&#10;&#10;Description automatically generated with medium confidence">
            <a:extLst>
              <a:ext uri="{FF2B5EF4-FFF2-40B4-BE49-F238E27FC236}">
                <a16:creationId xmlns:a16="http://schemas.microsoft.com/office/drawing/2014/main" id="{758FCF2A-CB81-46F2-B136-062B49F1C9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377" y="0"/>
            <a:ext cx="5153410" cy="6858000"/>
          </a:xfrm>
          <a:prstGeom prst="rect">
            <a:avLst/>
          </a:prstGeom>
        </p:spPr>
      </p:pic>
      <p:pic>
        <p:nvPicPr>
          <p:cNvPr id="5" name="Picture 4" descr="A hand holding a red bag&#10;&#10;Description automatically generated with medium confidence">
            <a:extLst>
              <a:ext uri="{FF2B5EF4-FFF2-40B4-BE49-F238E27FC236}">
                <a16:creationId xmlns:a16="http://schemas.microsoft.com/office/drawing/2014/main" id="{E114FBA3-7600-420D-A4C7-9774430C2E2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98" t="16600" b="1813"/>
          <a:stretch/>
        </p:blipFill>
        <p:spPr>
          <a:xfrm>
            <a:off x="6278536" y="0"/>
            <a:ext cx="6278537" cy="6858000"/>
          </a:xfrm>
          <a:prstGeom prst="rect">
            <a:avLst/>
          </a:prstGeom>
        </p:spPr>
      </p:pic>
      <p:pic>
        <p:nvPicPr>
          <p:cNvPr id="8" name="Picture 7" descr="A hand holding a red bag&#10;&#10;Description automatically generated with medium confidence">
            <a:extLst>
              <a:ext uri="{FF2B5EF4-FFF2-40B4-BE49-F238E27FC236}">
                <a16:creationId xmlns:a16="http://schemas.microsoft.com/office/drawing/2014/main" id="{52A9D353-0446-423E-8118-52C4CAA12C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1099" y="0"/>
            <a:ext cx="51534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1828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499D6D9-B3A0-4B33-87A5-6E7986B5C6B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GB" sz="3600" b="1"/>
              <a:t>BUSSINESS CARDS</a:t>
            </a:r>
            <a:endParaRPr lang="en-GI" sz="3600" b="1"/>
          </a:p>
        </p:txBody>
      </p:sp>
    </p:spTree>
    <p:extLst>
      <p:ext uri="{BB962C8B-B14F-4D97-AF65-F5344CB8AC3E}">
        <p14:creationId xmlns:p14="http://schemas.microsoft.com/office/powerpoint/2010/main" val="33942866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4B2145A-E0D4-41CF-9E3C-81D310EA3D6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622" t="14099" r="9353" b="13712"/>
          <a:stretch/>
        </p:blipFill>
        <p:spPr>
          <a:xfrm>
            <a:off x="919314" y="1774595"/>
            <a:ext cx="5176686" cy="330880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E1D7320-BA58-48CF-91B5-BCB07522919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276" t="14164" r="9045" b="13312"/>
          <a:stretch/>
        </p:blipFill>
        <p:spPr>
          <a:xfrm>
            <a:off x="6542202" y="1774595"/>
            <a:ext cx="5176686" cy="3308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5072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499D6D9-B3A0-4B33-87A5-6E7986B5C6B5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0" y="3194050"/>
            <a:ext cx="12192000" cy="469900"/>
          </a:xfrm>
        </p:spPr>
        <p:txBody>
          <a:bodyPr/>
          <a:lstStyle/>
          <a:p>
            <a:r>
              <a:rPr lang="en-GB"/>
              <a:t>T-SHIRT</a:t>
            </a:r>
            <a:endParaRPr lang="en-GI"/>
          </a:p>
        </p:txBody>
      </p:sp>
      <p:pic>
        <p:nvPicPr>
          <p:cNvPr id="3" name="Picture 2" descr="A picture containing text, businesscard&#10;&#10;Description automatically generated">
            <a:extLst>
              <a:ext uri="{FF2B5EF4-FFF2-40B4-BE49-F238E27FC236}">
                <a16:creationId xmlns:a16="http://schemas.microsoft.com/office/drawing/2014/main" id="{B9AF6F63-B496-43A4-A044-FF594AC59D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6283" t="17120" r="-3108" b="21348"/>
          <a:stretch/>
        </p:blipFill>
        <p:spPr>
          <a:xfrm>
            <a:off x="-1" y="0"/>
            <a:ext cx="12192001" cy="6858000"/>
          </a:xfrm>
          <a:prstGeom prst="rect">
            <a:avLst/>
          </a:prstGeom>
          <a:solidFill>
            <a:srgbClr val="EDEDED"/>
          </a:solidFill>
        </p:spPr>
      </p:pic>
    </p:spTree>
    <p:extLst>
      <p:ext uri="{BB962C8B-B14F-4D97-AF65-F5344CB8AC3E}">
        <p14:creationId xmlns:p14="http://schemas.microsoft.com/office/powerpoint/2010/main" val="17395846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811D4D2-6139-4D2A-8B24-A1CCFCD5557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GB" sz="2800" b="1"/>
              <a:t>Thank you</a:t>
            </a:r>
            <a:endParaRPr lang="en-GI" sz="2800" b="1"/>
          </a:p>
        </p:txBody>
      </p:sp>
    </p:spTree>
    <p:extLst>
      <p:ext uri="{BB962C8B-B14F-4D97-AF65-F5344CB8AC3E}">
        <p14:creationId xmlns:p14="http://schemas.microsoft.com/office/powerpoint/2010/main" val="41948553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811D4D2-6139-4D2A-8B24-A1CCFCD5557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GB" sz="4400" b="1"/>
              <a:t>Merchandising</a:t>
            </a:r>
            <a:endParaRPr lang="en-GI" sz="4400" b="1"/>
          </a:p>
        </p:txBody>
      </p:sp>
    </p:spTree>
    <p:extLst>
      <p:ext uri="{BB962C8B-B14F-4D97-AF65-F5344CB8AC3E}">
        <p14:creationId xmlns:p14="http://schemas.microsoft.com/office/powerpoint/2010/main" val="14432017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499D6D9-B3A0-4B33-87A5-6E7986B5C6B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GB" sz="3600" b="1"/>
              <a:t>T-SHIRT</a:t>
            </a:r>
            <a:endParaRPr lang="en-GI" sz="3600" b="1"/>
          </a:p>
        </p:txBody>
      </p:sp>
    </p:spTree>
    <p:extLst>
      <p:ext uri="{BB962C8B-B14F-4D97-AF65-F5344CB8AC3E}">
        <p14:creationId xmlns:p14="http://schemas.microsoft.com/office/powerpoint/2010/main" val="10986827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6051F3EF-91DD-4DA8-8E60-FFFDB5C7B6D1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2"/>
          <a:srcRect l="-11557" t="-4086" r="-15642"/>
          <a:stretch/>
        </p:blipFill>
        <p:spPr>
          <a:xfrm>
            <a:off x="523920" y="620486"/>
            <a:ext cx="5294495" cy="5323114"/>
          </a:xfrm>
          <a:solidFill>
            <a:schemeClr val="tx1"/>
          </a:solidFill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C22A77F4-66E3-4D24-B45C-C2B007C721C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t="298" r="1794" b="5500"/>
          <a:stretch/>
        </p:blipFill>
        <p:spPr>
          <a:xfrm>
            <a:off x="6373587" y="620486"/>
            <a:ext cx="5549332" cy="5323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0616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499D6D9-B3A0-4B33-87A5-6E7986B5C6B5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0" y="3194050"/>
            <a:ext cx="12192000" cy="469900"/>
          </a:xfrm>
        </p:spPr>
        <p:txBody>
          <a:bodyPr/>
          <a:lstStyle/>
          <a:p>
            <a:r>
              <a:rPr lang="en-GB"/>
              <a:t>T-SHIRT</a:t>
            </a:r>
            <a:endParaRPr lang="en-GI"/>
          </a:p>
        </p:txBody>
      </p:sp>
      <p:pic>
        <p:nvPicPr>
          <p:cNvPr id="4" name="Picture 3" descr="A picture containing person, person, work-clothing&#10;&#10;Description automatically generated">
            <a:extLst>
              <a:ext uri="{FF2B5EF4-FFF2-40B4-BE49-F238E27FC236}">
                <a16:creationId xmlns:a16="http://schemas.microsoft.com/office/drawing/2014/main" id="{B9069A10-431D-4582-A541-851434C95A4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18" r="4312"/>
          <a:stretch/>
        </p:blipFill>
        <p:spPr>
          <a:xfrm>
            <a:off x="0" y="114300"/>
            <a:ext cx="12192000" cy="674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8946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2828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3EA547CE-110C-4A65-944B-34A9253A3B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0"/>
            <a:ext cx="5689942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9996089-3CEA-4BD7-8412-4D2BB47C852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48"/>
          <a:stretch/>
        </p:blipFill>
        <p:spPr>
          <a:xfrm>
            <a:off x="791829" y="339364"/>
            <a:ext cx="5027675" cy="6518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5412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208FD846-6A75-436F-A7AD-989C772012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9769" r="3698" b="2612"/>
          <a:stretch/>
        </p:blipFill>
        <p:spPr>
          <a:xfrm>
            <a:off x="6373587" y="620486"/>
            <a:ext cx="5563619" cy="5323114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1D8CC1B4-6854-4075-B595-13372FA9A611}"/>
              </a:ext>
            </a:extLst>
          </p:cNvPr>
          <p:cNvSpPr/>
          <p:nvPr/>
        </p:nvSpPr>
        <p:spPr>
          <a:xfrm>
            <a:off x="351430" y="620486"/>
            <a:ext cx="5563619" cy="532311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A23D25FB-7B59-4E13-BD5A-45EA12D913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81471" y="945020"/>
            <a:ext cx="3997539" cy="4674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5824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499D6D9-B3A0-4B33-87A5-6E7986B5C6B5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0" y="3194050"/>
            <a:ext cx="12192000" cy="469900"/>
          </a:xfrm>
        </p:spPr>
        <p:txBody>
          <a:bodyPr/>
          <a:lstStyle/>
          <a:p>
            <a:r>
              <a:rPr lang="en-GB"/>
              <a:t>T-SHIRT</a:t>
            </a:r>
            <a:endParaRPr lang="en-GI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069A10-431D-4582-A541-851434C95A4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465" r="3465"/>
          <a:stretch/>
        </p:blipFill>
        <p:spPr>
          <a:xfrm>
            <a:off x="0" y="114300"/>
            <a:ext cx="12192000" cy="674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0065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2828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51FA1FF-BF4C-44AE-8CE5-629E3C177E1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261"/>
          <a:stretch/>
        </p:blipFill>
        <p:spPr>
          <a:xfrm>
            <a:off x="6367122" y="292231"/>
            <a:ext cx="5105211" cy="656576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FA944EC-331D-494E-AE30-27BCA314BA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667" y="0"/>
            <a:ext cx="52851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804103"/>
      </p:ext>
    </p:extLst>
  </p:cSld>
  <p:clrMapOvr>
    <a:masterClrMapping/>
  </p:clrMapOvr>
</p:sld>
</file>

<file path=ppt/theme/theme1.xml><?xml version="1.0" encoding="utf-8"?>
<a:theme xmlns:a="http://schemas.openxmlformats.org/drawingml/2006/main" name="Dark Background_Branded">
  <a:themeElements>
    <a:clrScheme name="Custom 1">
      <a:dk1>
        <a:srgbClr val="1D242C"/>
      </a:dk1>
      <a:lt1>
        <a:srgbClr val="FFFFFF"/>
      </a:lt1>
      <a:dk2>
        <a:srgbClr val="41B6E6"/>
      </a:dk2>
      <a:lt2>
        <a:srgbClr val="E7E6E6"/>
      </a:lt2>
      <a:accent1>
        <a:srgbClr val="EE1D3A"/>
      </a:accent1>
      <a:accent2>
        <a:srgbClr val="FFAA4D"/>
      </a:accent2>
      <a:accent3>
        <a:srgbClr val="FF7F7F"/>
      </a:accent3>
      <a:accent4>
        <a:srgbClr val="FFC000"/>
      </a:accent4>
      <a:accent5>
        <a:srgbClr val="A53073"/>
      </a:accent5>
      <a:accent6>
        <a:srgbClr val="009A44"/>
      </a:accent6>
      <a:hlink>
        <a:srgbClr val="41B6E6"/>
      </a:hlink>
      <a:folHlink>
        <a:srgbClr val="A53073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V_Branded_2020Template" id="{B5416A77-070E-7B46-B1A3-E668BCE830E2}" vid="{DB8D9FBA-DA1B-1B4A-8F6F-E18B22818DA2}"/>
    </a:ext>
  </a:extLst>
</a:theme>
</file>

<file path=ppt/theme/theme2.xml><?xml version="1.0" encoding="utf-8"?>
<a:theme xmlns:a="http://schemas.openxmlformats.org/drawingml/2006/main" name="White Background_BRANDED">
  <a:themeElements>
    <a:clrScheme name="Custom 2">
      <a:dk1>
        <a:srgbClr val="1D242C"/>
      </a:dk1>
      <a:lt1>
        <a:srgbClr val="FFFFFF"/>
      </a:lt1>
      <a:dk2>
        <a:srgbClr val="41B6E6"/>
      </a:dk2>
      <a:lt2>
        <a:srgbClr val="E7E6E6"/>
      </a:lt2>
      <a:accent1>
        <a:srgbClr val="41B6E6"/>
      </a:accent1>
      <a:accent2>
        <a:srgbClr val="FFAA4D"/>
      </a:accent2>
      <a:accent3>
        <a:srgbClr val="E73C3E"/>
      </a:accent3>
      <a:accent4>
        <a:srgbClr val="FFC000"/>
      </a:accent4>
      <a:accent5>
        <a:srgbClr val="A53073"/>
      </a:accent5>
      <a:accent6>
        <a:srgbClr val="009A44"/>
      </a:accent6>
      <a:hlink>
        <a:srgbClr val="41B6E6"/>
      </a:hlink>
      <a:folHlink>
        <a:srgbClr val="A53073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V_Branded_2020Template" id="{B5416A77-070E-7B46-B1A3-E668BCE830E2}" vid="{F8331560-1AB3-8946-B2ED-842D68B9C52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f14d9ec0-72d7-4b5a-92a0-3312c8b58f60">
      <UserInfo>
        <DisplayName>Sian Turner</DisplayName>
        <AccountId>4460</AccountId>
        <AccountType/>
      </UserInfo>
    </SharedWithUsers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FDA7E213CC0844ABEC7A7B0EDFAF816" ma:contentTypeVersion="15" ma:contentTypeDescription="Create a new document." ma:contentTypeScope="" ma:versionID="5a26613640d81b7b508b9818f64a6f6a">
  <xsd:schema xmlns:xsd="http://www.w3.org/2001/XMLSchema" xmlns:xs="http://www.w3.org/2001/XMLSchema" xmlns:p="http://schemas.microsoft.com/office/2006/metadata/properties" xmlns:ns1="http://schemas.microsoft.com/sharepoint/v3" xmlns:ns2="f14d9ec0-72d7-4b5a-92a0-3312c8b58f60" xmlns:ns3="c6ca4486-80cb-4e7a-9ea2-c7f05095cee7" targetNamespace="http://schemas.microsoft.com/office/2006/metadata/properties" ma:root="true" ma:fieldsID="90cec530727b7aba5eb799a2ebcf79ed" ns1:_="" ns2:_="" ns3:_="">
    <xsd:import namespace="http://schemas.microsoft.com/sharepoint/v3"/>
    <xsd:import namespace="f14d9ec0-72d7-4b5a-92a0-3312c8b58f60"/>
    <xsd:import namespace="c6ca4486-80cb-4e7a-9ea2-c7f05095cee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OCR" minOccurs="0"/>
                <xsd:element ref="ns3:MediaServiceLocation" minOccurs="0"/>
                <xsd:element ref="ns1:_ip_UnifiedCompliancePolicyProperties" minOccurs="0"/>
                <xsd:element ref="ns1:_ip_UnifiedCompliancePolicyUIAction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14d9ec0-72d7-4b5a-92a0-3312c8b58f6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ca4486-80cb-4e7a-9ea2-c7f05095cee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3D165B5-6FF5-443E-9BA7-DB22D8AECE1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E76D843-449E-4250-862D-73DC1A385B29}">
  <ds:schemaRefs>
    <ds:schemaRef ds:uri="c6ca4486-80cb-4e7a-9ea2-c7f05095cee7"/>
    <ds:schemaRef ds:uri="f14d9ec0-72d7-4b5a-92a0-3312c8b58f60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1DCCF826-1364-4D6C-80ED-DD1CE5040A06}">
  <ds:schemaRefs>
    <ds:schemaRef ds:uri="c6ca4486-80cb-4e7a-9ea2-c7f05095cee7"/>
    <ds:schemaRef ds:uri="f14d9ec0-72d7-4b5a-92a0-3312c8b58f6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Dark Background_Branded</Template>
  <TotalTime>0</TotalTime>
  <Words>14</Words>
  <Application>Microsoft Office PowerPoint</Application>
  <PresentationFormat>Widescreen</PresentationFormat>
  <Paragraphs>11</Paragraphs>
  <Slides>19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1" baseType="lpstr">
      <vt:lpstr>Dark Background_Branded</vt:lpstr>
      <vt:lpstr>White Background_BRANDED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Richard Aston</dc:creator>
  <cp:lastModifiedBy>Javier Gonzalez Palacios</cp:lastModifiedBy>
  <cp:revision>3</cp:revision>
  <cp:lastPrinted>2019-10-28T13:16:58Z</cp:lastPrinted>
  <dcterms:created xsi:type="dcterms:W3CDTF">2020-08-24T08:13:41Z</dcterms:created>
  <dcterms:modified xsi:type="dcterms:W3CDTF">2022-08-04T12:19:31Z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0x010100FFDA7E213CC0844ABEC7A7B0EDFAF816</vt:lpwstr>
  </property>
  <property fmtid="{D5CDD505-2E9C-101B-9397-08002B2CF9AE}" pid="3" name="Order">
    <vt:r8>65500</vt:r8>
  </property>
  <property fmtid="{D5CDD505-2E9C-101B-9397-08002B2CF9AE}" pid="4" name="ComplianceAssetId">
    <vt:lpwstr/>
  </property>
</Properties>
</file>